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4" r:id="rId3"/>
    <p:sldId id="327" r:id="rId4"/>
    <p:sldId id="295" r:id="rId5"/>
    <p:sldId id="279" r:id="rId6"/>
    <p:sldId id="328" r:id="rId7"/>
    <p:sldId id="330" r:id="rId8"/>
    <p:sldId id="331" r:id="rId9"/>
    <p:sldId id="329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64788C"/>
        </a:solidFill>
        <a:effectLst/>
        <a:uFillTx/>
        <a:latin typeface="Avenir Book"/>
        <a:ea typeface="Avenir Book"/>
        <a:cs typeface="Avenir Book"/>
        <a:sym typeface="Avenir Book"/>
      </a:defRPr>
    </a:lvl1pPr>
    <a:lvl2pPr marL="0" marR="0" indent="4572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64788C"/>
        </a:solidFill>
        <a:effectLst/>
        <a:uFillTx/>
        <a:latin typeface="Avenir Book"/>
        <a:ea typeface="Avenir Book"/>
        <a:cs typeface="Avenir Book"/>
        <a:sym typeface="Avenir Book"/>
      </a:defRPr>
    </a:lvl2pPr>
    <a:lvl3pPr marL="0" marR="0" indent="9144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64788C"/>
        </a:solidFill>
        <a:effectLst/>
        <a:uFillTx/>
        <a:latin typeface="Avenir Book"/>
        <a:ea typeface="Avenir Book"/>
        <a:cs typeface="Avenir Book"/>
        <a:sym typeface="Avenir Book"/>
      </a:defRPr>
    </a:lvl3pPr>
    <a:lvl4pPr marL="0" marR="0" indent="13716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64788C"/>
        </a:solidFill>
        <a:effectLst/>
        <a:uFillTx/>
        <a:latin typeface="Avenir Book"/>
        <a:ea typeface="Avenir Book"/>
        <a:cs typeface="Avenir Book"/>
        <a:sym typeface="Avenir Book"/>
      </a:defRPr>
    </a:lvl4pPr>
    <a:lvl5pPr marL="0" marR="0" indent="18288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64788C"/>
        </a:solidFill>
        <a:effectLst/>
        <a:uFillTx/>
        <a:latin typeface="Avenir Book"/>
        <a:ea typeface="Avenir Book"/>
        <a:cs typeface="Avenir Book"/>
        <a:sym typeface="Avenir Book"/>
      </a:defRPr>
    </a:lvl5pPr>
    <a:lvl6pPr marL="0" marR="0" indent="22860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64788C"/>
        </a:solidFill>
        <a:effectLst/>
        <a:uFillTx/>
        <a:latin typeface="Avenir Book"/>
        <a:ea typeface="Avenir Book"/>
        <a:cs typeface="Avenir Book"/>
        <a:sym typeface="Avenir Book"/>
      </a:defRPr>
    </a:lvl6pPr>
    <a:lvl7pPr marL="0" marR="0" indent="27432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64788C"/>
        </a:solidFill>
        <a:effectLst/>
        <a:uFillTx/>
        <a:latin typeface="Avenir Book"/>
        <a:ea typeface="Avenir Book"/>
        <a:cs typeface="Avenir Book"/>
        <a:sym typeface="Avenir Book"/>
      </a:defRPr>
    </a:lvl7pPr>
    <a:lvl8pPr marL="0" marR="0" indent="32004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64788C"/>
        </a:solidFill>
        <a:effectLst/>
        <a:uFillTx/>
        <a:latin typeface="Avenir Book"/>
        <a:ea typeface="Avenir Book"/>
        <a:cs typeface="Avenir Book"/>
        <a:sym typeface="Avenir Book"/>
      </a:defRPr>
    </a:lvl8pPr>
    <a:lvl9pPr marL="0" marR="0" indent="3657600" algn="l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64788C"/>
        </a:solidFill>
        <a:effectLst/>
        <a:uFillTx/>
        <a:latin typeface="Avenir Book"/>
        <a:ea typeface="Avenir Book"/>
        <a:cs typeface="Avenir Book"/>
        <a:sym typeface="Avenir Book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81D"/>
    <a:srgbClr val="E52534"/>
    <a:srgbClr val="4123D9"/>
    <a:srgbClr val="C2E9FF"/>
    <a:srgbClr val="FFFFFF"/>
    <a:srgbClr val="002C4B"/>
    <a:srgbClr val="004940"/>
    <a:srgbClr val="1F7954"/>
    <a:srgbClr val="40AD48"/>
    <a:srgbClr val="199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3221E8-6145-EE0A-36ED-1DA77F10165D}" v="730" dt="2025-09-08T08:29:35.204"/>
    <p1510:client id="{5647378E-57CD-CC87-4507-0716FA2D6FFB}" v="22" dt="2025-09-08T06:44:16.57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rgbClr val="56C1FF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chemeClr val="accent6">
          <a:hueOff val="4268811"/>
          <a:satOff val="25480"/>
          <a:lumOff val="46072"/>
        </a:schemeClr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chemeClr val="accent6">
          <a:hueOff val="4268811"/>
          <a:satOff val="25480"/>
          <a:lumOff val="46072"/>
        </a:schemeClr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FFF056"/>
          </a:solidFill>
        </a:fill>
      </a:tcStyle>
    </a:band2H>
    <a:firstCol>
      <a:tcTxStyle b="off" i="off">
        <a:font>
          <a:latin typeface="Avenir Medium"/>
          <a:ea typeface="Avenir Medium"/>
          <a:cs typeface="Avenir Medium"/>
        </a:font>
        <a:schemeClr val="accent6">
          <a:hueOff val="4268811"/>
          <a:satOff val="25480"/>
          <a:lumOff val="46072"/>
        </a:schemeClr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Avenir Medium"/>
          <a:ea typeface="Avenir Medium"/>
          <a:cs typeface="Avenir Medium"/>
        </a:font>
        <a:schemeClr val="accent6">
          <a:hueOff val="4268811"/>
          <a:satOff val="25480"/>
          <a:lumOff val="46072"/>
        </a:schemeClr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Avenir Medium"/>
          <a:ea typeface="Avenir Medium"/>
          <a:cs typeface="Avenir Medium"/>
        </a:font>
        <a:schemeClr val="accent6">
          <a:hueOff val="4268811"/>
          <a:satOff val="25480"/>
          <a:lumOff val="46072"/>
        </a:schemeClr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chemeClr val="accent6">
            <a:hueOff val="4268811"/>
            <a:satOff val="25480"/>
            <a:lumOff val="46072"/>
          </a:schemeClr>
        </a:fontRef>
        <a:schemeClr val="accent6">
          <a:hueOff val="4268811"/>
          <a:satOff val="25480"/>
          <a:lumOff val="46072"/>
        </a:schemeClr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4268811"/>
              <a:satOff val="25480"/>
              <a:lumOff val="46072"/>
            </a:schemeClr>
          </a:solidFill>
        </a:fill>
      </a:tcStyle>
    </a:lastRow>
    <a:firstRow>
      <a:tcTxStyle b="on" i="off">
        <a:fontRef idx="minor">
          <a:schemeClr val="accent6">
            <a:hueOff val="4268811"/>
            <a:satOff val="25480"/>
            <a:lumOff val="46072"/>
          </a:schemeClr>
        </a:fontRef>
        <a:schemeClr val="accent6">
          <a:hueOff val="4268811"/>
          <a:satOff val="25480"/>
          <a:lumOff val="46072"/>
        </a:schemeClr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Book"/>
          <a:ea typeface="Avenir Book"/>
          <a:cs typeface="Avenir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8"/>
    <p:restoredTop sz="94726"/>
  </p:normalViewPr>
  <p:slideViewPr>
    <p:cSldViewPr snapToGrid="0">
      <p:cViewPr varScale="1">
        <p:scale>
          <a:sx n="60" d="100"/>
          <a:sy n="60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1" d="100"/>
          <a:sy n="111" d="100"/>
        </p:scale>
        <p:origin x="306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jas Chopade" userId="90e876df-b6a2-40f9-8f4b-a262e086b988" providerId="ADAL" clId="{D74A256C-C481-5D9B-8E48-717603C7307D}"/>
    <pc:docChg chg="undo custSel addSld delSld modSld sldOrd">
      <pc:chgData name="Ojas Chopade" userId="90e876df-b6a2-40f9-8f4b-a262e086b988" providerId="ADAL" clId="{D74A256C-C481-5D9B-8E48-717603C7307D}" dt="2025-09-04T13:53:43.607" v="1130" actId="2696"/>
      <pc:docMkLst>
        <pc:docMk/>
      </pc:docMkLst>
      <pc:sldChg chg="del">
        <pc:chgData name="Ojas Chopade" userId="90e876df-b6a2-40f9-8f4b-a262e086b988" providerId="ADAL" clId="{D74A256C-C481-5D9B-8E48-717603C7307D}" dt="2025-09-04T09:31:38.823" v="516" actId="2696"/>
        <pc:sldMkLst>
          <pc:docMk/>
          <pc:sldMk cId="0" sldId="264"/>
        </pc:sldMkLst>
      </pc:sldChg>
      <pc:sldChg chg="del">
        <pc:chgData name="Ojas Chopade" userId="90e876df-b6a2-40f9-8f4b-a262e086b988" providerId="ADAL" clId="{D74A256C-C481-5D9B-8E48-717603C7307D}" dt="2025-09-04T09:31:37.753" v="515" actId="2696"/>
        <pc:sldMkLst>
          <pc:docMk/>
          <pc:sldMk cId="0" sldId="266"/>
        </pc:sldMkLst>
      </pc:sldChg>
      <pc:sldChg chg="modSp mod">
        <pc:chgData name="Ojas Chopade" userId="90e876df-b6a2-40f9-8f4b-a262e086b988" providerId="ADAL" clId="{D74A256C-C481-5D9B-8E48-717603C7307D}" dt="2025-09-04T13:11:26.179" v="1024" actId="20577"/>
        <pc:sldMkLst>
          <pc:docMk/>
          <pc:sldMk cId="0" sldId="274"/>
        </pc:sldMkLst>
        <pc:spChg chg="mod">
          <ac:chgData name="Ojas Chopade" userId="90e876df-b6a2-40f9-8f4b-a262e086b988" providerId="ADAL" clId="{D74A256C-C481-5D9B-8E48-717603C7307D}" dt="2025-09-04T13:11:26.179" v="1024" actId="20577"/>
          <ac:spMkLst>
            <pc:docMk/>
            <pc:sldMk cId="0" sldId="274"/>
            <ac:spMk id="1125" creationId="{00000000-0000-0000-0000-000000000000}"/>
          </ac:spMkLst>
        </pc:spChg>
      </pc:sldChg>
      <pc:sldChg chg="addSp delSp modSp mod">
        <pc:chgData name="Ojas Chopade" userId="90e876df-b6a2-40f9-8f4b-a262e086b988" providerId="ADAL" clId="{D74A256C-C481-5D9B-8E48-717603C7307D}" dt="2025-09-04T09:30:14.545" v="396" actId="20577"/>
        <pc:sldMkLst>
          <pc:docMk/>
          <pc:sldMk cId="0" sldId="279"/>
        </pc:sldMkLst>
        <pc:graphicFrameChg chg="mod modGraphic">
          <ac:chgData name="Ojas Chopade" userId="90e876df-b6a2-40f9-8f4b-a262e086b988" providerId="ADAL" clId="{D74A256C-C481-5D9B-8E48-717603C7307D}" dt="2025-09-04T09:02:24.579" v="189" actId="14100"/>
          <ac:graphicFrameMkLst>
            <pc:docMk/>
            <pc:sldMk cId="0" sldId="279"/>
            <ac:graphicFrameMk id="8" creationId="{8FD18586-A995-3327-9EB3-611B58136132}"/>
          </ac:graphicFrameMkLst>
        </pc:graphicFrameChg>
        <pc:graphicFrameChg chg="mod">
          <ac:chgData name="Ojas Chopade" userId="90e876df-b6a2-40f9-8f4b-a262e086b988" providerId="ADAL" clId="{D74A256C-C481-5D9B-8E48-717603C7307D}" dt="2025-09-04T08:51:18.180" v="44" actId="1076"/>
          <ac:graphicFrameMkLst>
            <pc:docMk/>
            <pc:sldMk cId="0" sldId="279"/>
            <ac:graphicFrameMk id="11" creationId="{409A473E-E9A7-1E6F-7228-CDA7BB592607}"/>
          </ac:graphicFrameMkLst>
        </pc:graphicFrameChg>
        <pc:graphicFrameChg chg="add mod modGraphic">
          <ac:chgData name="Ojas Chopade" userId="90e876df-b6a2-40f9-8f4b-a262e086b988" providerId="ADAL" clId="{D74A256C-C481-5D9B-8E48-717603C7307D}" dt="2025-09-04T09:17:01.243" v="281" actId="20577"/>
          <ac:graphicFrameMkLst>
            <pc:docMk/>
            <pc:sldMk cId="0" sldId="279"/>
            <ac:graphicFrameMk id="12" creationId="{C2C377D6-482F-0C08-0585-B38A56371058}"/>
          </ac:graphicFrameMkLst>
        </pc:graphicFrameChg>
        <pc:graphicFrameChg chg="add mod modGraphic">
          <ac:chgData name="Ojas Chopade" userId="90e876df-b6a2-40f9-8f4b-a262e086b988" providerId="ADAL" clId="{D74A256C-C481-5D9B-8E48-717603C7307D}" dt="2025-09-04T09:30:14.545" v="396" actId="20577"/>
          <ac:graphicFrameMkLst>
            <pc:docMk/>
            <pc:sldMk cId="0" sldId="279"/>
            <ac:graphicFrameMk id="16" creationId="{B8F4A404-8183-7E4B-C2C0-20E3AADA84DC}"/>
          </ac:graphicFrameMkLst>
        </pc:graphicFrameChg>
      </pc:sldChg>
      <pc:sldChg chg="addSp delSp modSp del mod">
        <pc:chgData name="Ojas Chopade" userId="90e876df-b6a2-40f9-8f4b-a262e086b988" providerId="ADAL" clId="{D74A256C-C481-5D9B-8E48-717603C7307D}" dt="2025-09-04T13:11:35.148" v="1025" actId="2696"/>
        <pc:sldMkLst>
          <pc:docMk/>
          <pc:sldMk cId="0" sldId="280"/>
        </pc:sldMkLst>
      </pc:sldChg>
      <pc:sldChg chg="del">
        <pc:chgData name="Ojas Chopade" userId="90e876df-b6a2-40f9-8f4b-a262e086b988" providerId="ADAL" clId="{D74A256C-C481-5D9B-8E48-717603C7307D}" dt="2025-09-04T09:31:48.878" v="517" actId="2696"/>
        <pc:sldMkLst>
          <pc:docMk/>
          <pc:sldMk cId="0" sldId="281"/>
        </pc:sldMkLst>
      </pc:sldChg>
      <pc:sldChg chg="del">
        <pc:chgData name="Ojas Chopade" userId="90e876df-b6a2-40f9-8f4b-a262e086b988" providerId="ADAL" clId="{D74A256C-C481-5D9B-8E48-717603C7307D}" dt="2025-09-04T09:31:49.315" v="518" actId="2696"/>
        <pc:sldMkLst>
          <pc:docMk/>
          <pc:sldMk cId="0" sldId="282"/>
        </pc:sldMkLst>
      </pc:sldChg>
      <pc:sldChg chg="del">
        <pc:chgData name="Ojas Chopade" userId="90e876df-b6a2-40f9-8f4b-a262e086b988" providerId="ADAL" clId="{D74A256C-C481-5D9B-8E48-717603C7307D}" dt="2025-09-04T09:31:49.706" v="519" actId="2696"/>
        <pc:sldMkLst>
          <pc:docMk/>
          <pc:sldMk cId="0" sldId="283"/>
        </pc:sldMkLst>
      </pc:sldChg>
      <pc:sldChg chg="del">
        <pc:chgData name="Ojas Chopade" userId="90e876df-b6a2-40f9-8f4b-a262e086b988" providerId="ADAL" clId="{D74A256C-C481-5D9B-8E48-717603C7307D}" dt="2025-09-04T09:31:50.109" v="520" actId="2696"/>
        <pc:sldMkLst>
          <pc:docMk/>
          <pc:sldMk cId="0" sldId="284"/>
        </pc:sldMkLst>
      </pc:sldChg>
      <pc:sldChg chg="del">
        <pc:chgData name="Ojas Chopade" userId="90e876df-b6a2-40f9-8f4b-a262e086b988" providerId="ADAL" clId="{D74A256C-C481-5D9B-8E48-717603C7307D}" dt="2025-09-04T09:31:50.464" v="521" actId="2696"/>
        <pc:sldMkLst>
          <pc:docMk/>
          <pc:sldMk cId="0" sldId="285"/>
        </pc:sldMkLst>
      </pc:sldChg>
      <pc:sldChg chg="del">
        <pc:chgData name="Ojas Chopade" userId="90e876df-b6a2-40f9-8f4b-a262e086b988" providerId="ADAL" clId="{D74A256C-C481-5D9B-8E48-717603C7307D}" dt="2025-09-04T09:31:50.851" v="522" actId="2696"/>
        <pc:sldMkLst>
          <pc:docMk/>
          <pc:sldMk cId="0" sldId="286"/>
        </pc:sldMkLst>
      </pc:sldChg>
      <pc:sldChg chg="del">
        <pc:chgData name="Ojas Chopade" userId="90e876df-b6a2-40f9-8f4b-a262e086b988" providerId="ADAL" clId="{D74A256C-C481-5D9B-8E48-717603C7307D}" dt="2025-09-04T09:31:51.326" v="523" actId="2696"/>
        <pc:sldMkLst>
          <pc:docMk/>
          <pc:sldMk cId="0" sldId="287"/>
        </pc:sldMkLst>
      </pc:sldChg>
      <pc:sldChg chg="del">
        <pc:chgData name="Ojas Chopade" userId="90e876df-b6a2-40f9-8f4b-a262e086b988" providerId="ADAL" clId="{D74A256C-C481-5D9B-8E48-717603C7307D}" dt="2025-09-04T09:31:51.744" v="524" actId="2696"/>
        <pc:sldMkLst>
          <pc:docMk/>
          <pc:sldMk cId="0" sldId="288"/>
        </pc:sldMkLst>
      </pc:sldChg>
      <pc:sldChg chg="del">
        <pc:chgData name="Ojas Chopade" userId="90e876df-b6a2-40f9-8f4b-a262e086b988" providerId="ADAL" clId="{D74A256C-C481-5D9B-8E48-717603C7307D}" dt="2025-09-04T09:31:52.123" v="525" actId="2696"/>
        <pc:sldMkLst>
          <pc:docMk/>
          <pc:sldMk cId="0" sldId="289"/>
        </pc:sldMkLst>
      </pc:sldChg>
      <pc:sldChg chg="del">
        <pc:chgData name="Ojas Chopade" userId="90e876df-b6a2-40f9-8f4b-a262e086b988" providerId="ADAL" clId="{D74A256C-C481-5D9B-8E48-717603C7307D}" dt="2025-09-04T09:31:52.461" v="526" actId="2696"/>
        <pc:sldMkLst>
          <pc:docMk/>
          <pc:sldMk cId="0" sldId="290"/>
        </pc:sldMkLst>
      </pc:sldChg>
      <pc:sldChg chg="del">
        <pc:chgData name="Ojas Chopade" userId="90e876df-b6a2-40f9-8f4b-a262e086b988" providerId="ADAL" clId="{D74A256C-C481-5D9B-8E48-717603C7307D}" dt="2025-09-04T09:31:52.822" v="527" actId="2696"/>
        <pc:sldMkLst>
          <pc:docMk/>
          <pc:sldMk cId="0" sldId="291"/>
        </pc:sldMkLst>
      </pc:sldChg>
      <pc:sldChg chg="del">
        <pc:chgData name="Ojas Chopade" userId="90e876df-b6a2-40f9-8f4b-a262e086b988" providerId="ADAL" clId="{D74A256C-C481-5D9B-8E48-717603C7307D}" dt="2025-09-04T09:31:55.929" v="528" actId="2696"/>
        <pc:sldMkLst>
          <pc:docMk/>
          <pc:sldMk cId="0" sldId="292"/>
        </pc:sldMkLst>
      </pc:sldChg>
      <pc:sldChg chg="del">
        <pc:chgData name="Ojas Chopade" userId="90e876df-b6a2-40f9-8f4b-a262e086b988" providerId="ADAL" clId="{D74A256C-C481-5D9B-8E48-717603C7307D}" dt="2025-09-04T09:31:58.225" v="529" actId="2696"/>
        <pc:sldMkLst>
          <pc:docMk/>
          <pc:sldMk cId="0" sldId="293"/>
        </pc:sldMkLst>
      </pc:sldChg>
      <pc:sldChg chg="del">
        <pc:chgData name="Ojas Chopade" userId="90e876df-b6a2-40f9-8f4b-a262e086b988" providerId="ADAL" clId="{D74A256C-C481-5D9B-8E48-717603C7307D}" dt="2025-09-04T09:32:01.407" v="530" actId="2696"/>
        <pc:sldMkLst>
          <pc:docMk/>
          <pc:sldMk cId="0" sldId="294"/>
        </pc:sldMkLst>
      </pc:sldChg>
      <pc:sldChg chg="addSp delSp modSp mod ord">
        <pc:chgData name="Ojas Chopade" userId="90e876df-b6a2-40f9-8f4b-a262e086b988" providerId="ADAL" clId="{D74A256C-C481-5D9B-8E48-717603C7307D}" dt="2025-09-04T13:11:14.294" v="1015" actId="20577"/>
        <pc:sldMkLst>
          <pc:docMk/>
          <pc:sldMk cId="0" sldId="295"/>
        </pc:sldMkLst>
        <pc:spChg chg="mod">
          <ac:chgData name="Ojas Chopade" userId="90e876df-b6a2-40f9-8f4b-a262e086b988" providerId="ADAL" clId="{D74A256C-C481-5D9B-8E48-717603C7307D}" dt="2025-09-04T13:08:30.202" v="956" actId="20577"/>
          <ac:spMkLst>
            <pc:docMk/>
            <pc:sldMk cId="0" sldId="295"/>
            <ac:spMk id="1248" creationId="{00000000-0000-0000-0000-000000000000}"/>
          </ac:spMkLst>
        </pc:spChg>
        <pc:spChg chg="mod">
          <ac:chgData name="Ojas Chopade" userId="90e876df-b6a2-40f9-8f4b-a262e086b988" providerId="ADAL" clId="{D74A256C-C481-5D9B-8E48-717603C7307D}" dt="2025-09-04T13:08:45.243" v="969" actId="20577"/>
          <ac:spMkLst>
            <pc:docMk/>
            <pc:sldMk cId="0" sldId="295"/>
            <ac:spMk id="1249" creationId="{00000000-0000-0000-0000-000000000000}"/>
          </ac:spMkLst>
        </pc:spChg>
        <pc:spChg chg="mod">
          <ac:chgData name="Ojas Chopade" userId="90e876df-b6a2-40f9-8f4b-a262e086b988" providerId="ADAL" clId="{D74A256C-C481-5D9B-8E48-717603C7307D}" dt="2025-09-04T13:09:04.706" v="987" actId="20577"/>
          <ac:spMkLst>
            <pc:docMk/>
            <pc:sldMk cId="0" sldId="295"/>
            <ac:spMk id="1250" creationId="{00000000-0000-0000-0000-000000000000}"/>
          </ac:spMkLst>
        </pc:spChg>
        <pc:spChg chg="mod">
          <ac:chgData name="Ojas Chopade" userId="90e876df-b6a2-40f9-8f4b-a262e086b988" providerId="ADAL" clId="{D74A256C-C481-5D9B-8E48-717603C7307D}" dt="2025-09-04T13:08:55.930" v="972" actId="20577"/>
          <ac:spMkLst>
            <pc:docMk/>
            <pc:sldMk cId="0" sldId="295"/>
            <ac:spMk id="1251" creationId="{00000000-0000-0000-0000-000000000000}"/>
          </ac:spMkLst>
        </pc:spChg>
        <pc:spChg chg="mod">
          <ac:chgData name="Ojas Chopade" userId="90e876df-b6a2-40f9-8f4b-a262e086b988" providerId="ADAL" clId="{D74A256C-C481-5D9B-8E48-717603C7307D}" dt="2025-09-04T13:09:30.702" v="1002" actId="20577"/>
          <ac:spMkLst>
            <pc:docMk/>
            <pc:sldMk cId="0" sldId="295"/>
            <ac:spMk id="1252" creationId="{00000000-0000-0000-0000-000000000000}"/>
          </ac:spMkLst>
        </pc:spChg>
        <pc:spChg chg="mod">
          <ac:chgData name="Ojas Chopade" userId="90e876df-b6a2-40f9-8f4b-a262e086b988" providerId="ADAL" clId="{D74A256C-C481-5D9B-8E48-717603C7307D}" dt="2025-09-04T13:09:12.508" v="991" actId="20577"/>
          <ac:spMkLst>
            <pc:docMk/>
            <pc:sldMk cId="0" sldId="295"/>
            <ac:spMk id="1253" creationId="{00000000-0000-0000-0000-000000000000}"/>
          </ac:spMkLst>
        </pc:spChg>
        <pc:spChg chg="mod">
          <ac:chgData name="Ojas Chopade" userId="90e876df-b6a2-40f9-8f4b-a262e086b988" providerId="ADAL" clId="{D74A256C-C481-5D9B-8E48-717603C7307D}" dt="2025-09-04T13:11:14.294" v="1015" actId="20577"/>
          <ac:spMkLst>
            <pc:docMk/>
            <pc:sldMk cId="0" sldId="295"/>
            <ac:spMk id="1255" creationId="{00000000-0000-0000-0000-000000000000}"/>
          </ac:spMkLst>
        </pc:spChg>
      </pc:sldChg>
      <pc:sldChg chg="del">
        <pc:chgData name="Ojas Chopade" userId="90e876df-b6a2-40f9-8f4b-a262e086b988" providerId="ADAL" clId="{D74A256C-C481-5D9B-8E48-717603C7307D}" dt="2025-09-04T13:11:52.454" v="1026" actId="2696"/>
        <pc:sldMkLst>
          <pc:docMk/>
          <pc:sldMk cId="0" sldId="296"/>
        </pc:sldMkLst>
      </pc:sldChg>
      <pc:sldChg chg="del">
        <pc:chgData name="Ojas Chopade" userId="90e876df-b6a2-40f9-8f4b-a262e086b988" providerId="ADAL" clId="{D74A256C-C481-5D9B-8E48-717603C7307D}" dt="2025-09-04T13:11:53.742" v="1027" actId="2696"/>
        <pc:sldMkLst>
          <pc:docMk/>
          <pc:sldMk cId="0" sldId="297"/>
        </pc:sldMkLst>
      </pc:sldChg>
      <pc:sldChg chg="del">
        <pc:chgData name="Ojas Chopade" userId="90e876df-b6a2-40f9-8f4b-a262e086b988" providerId="ADAL" clId="{D74A256C-C481-5D9B-8E48-717603C7307D}" dt="2025-09-04T13:11:55.187" v="1028" actId="2696"/>
        <pc:sldMkLst>
          <pc:docMk/>
          <pc:sldMk cId="0" sldId="298"/>
        </pc:sldMkLst>
      </pc:sldChg>
      <pc:sldChg chg="del">
        <pc:chgData name="Ojas Chopade" userId="90e876df-b6a2-40f9-8f4b-a262e086b988" providerId="ADAL" clId="{D74A256C-C481-5D9B-8E48-717603C7307D}" dt="2025-09-04T13:11:58.080" v="1031" actId="2696"/>
        <pc:sldMkLst>
          <pc:docMk/>
          <pc:sldMk cId="0" sldId="299"/>
        </pc:sldMkLst>
      </pc:sldChg>
      <pc:sldChg chg="del">
        <pc:chgData name="Ojas Chopade" userId="90e876df-b6a2-40f9-8f4b-a262e086b988" providerId="ADAL" clId="{D74A256C-C481-5D9B-8E48-717603C7307D}" dt="2025-09-04T13:12:00.539" v="1032" actId="2696"/>
        <pc:sldMkLst>
          <pc:docMk/>
          <pc:sldMk cId="0" sldId="300"/>
        </pc:sldMkLst>
      </pc:sldChg>
      <pc:sldChg chg="del">
        <pc:chgData name="Ojas Chopade" userId="90e876df-b6a2-40f9-8f4b-a262e086b988" providerId="ADAL" clId="{D74A256C-C481-5D9B-8E48-717603C7307D}" dt="2025-09-04T13:12:01.412" v="1033" actId="2696"/>
        <pc:sldMkLst>
          <pc:docMk/>
          <pc:sldMk cId="0" sldId="301"/>
        </pc:sldMkLst>
      </pc:sldChg>
      <pc:sldChg chg="del">
        <pc:chgData name="Ojas Chopade" userId="90e876df-b6a2-40f9-8f4b-a262e086b988" providerId="ADAL" clId="{D74A256C-C481-5D9B-8E48-717603C7307D}" dt="2025-09-04T13:12:01.979" v="1034" actId="2696"/>
        <pc:sldMkLst>
          <pc:docMk/>
          <pc:sldMk cId="0" sldId="302"/>
        </pc:sldMkLst>
      </pc:sldChg>
      <pc:sldChg chg="del">
        <pc:chgData name="Ojas Chopade" userId="90e876df-b6a2-40f9-8f4b-a262e086b988" providerId="ADAL" clId="{D74A256C-C481-5D9B-8E48-717603C7307D}" dt="2025-09-04T13:12:02.878" v="1035" actId="2696"/>
        <pc:sldMkLst>
          <pc:docMk/>
          <pc:sldMk cId="0" sldId="303"/>
        </pc:sldMkLst>
      </pc:sldChg>
      <pc:sldChg chg="del">
        <pc:chgData name="Ojas Chopade" userId="90e876df-b6a2-40f9-8f4b-a262e086b988" providerId="ADAL" clId="{D74A256C-C481-5D9B-8E48-717603C7307D}" dt="2025-09-04T13:12:03.837" v="1036" actId="2696"/>
        <pc:sldMkLst>
          <pc:docMk/>
          <pc:sldMk cId="0" sldId="304"/>
        </pc:sldMkLst>
      </pc:sldChg>
      <pc:sldChg chg="del">
        <pc:chgData name="Ojas Chopade" userId="90e876df-b6a2-40f9-8f4b-a262e086b988" providerId="ADAL" clId="{D74A256C-C481-5D9B-8E48-717603C7307D}" dt="2025-09-04T13:12:04.882" v="1037" actId="2696"/>
        <pc:sldMkLst>
          <pc:docMk/>
          <pc:sldMk cId="0" sldId="305"/>
        </pc:sldMkLst>
      </pc:sldChg>
      <pc:sldChg chg="del">
        <pc:chgData name="Ojas Chopade" userId="90e876df-b6a2-40f9-8f4b-a262e086b988" providerId="ADAL" clId="{D74A256C-C481-5D9B-8E48-717603C7307D}" dt="2025-09-04T13:12:06.719" v="1038" actId="2696"/>
        <pc:sldMkLst>
          <pc:docMk/>
          <pc:sldMk cId="0" sldId="306"/>
        </pc:sldMkLst>
      </pc:sldChg>
      <pc:sldChg chg="del">
        <pc:chgData name="Ojas Chopade" userId="90e876df-b6a2-40f9-8f4b-a262e086b988" providerId="ADAL" clId="{D74A256C-C481-5D9B-8E48-717603C7307D}" dt="2025-09-04T13:12:08.975" v="1039" actId="2696"/>
        <pc:sldMkLst>
          <pc:docMk/>
          <pc:sldMk cId="0" sldId="308"/>
        </pc:sldMkLst>
      </pc:sldChg>
      <pc:sldChg chg="del">
        <pc:chgData name="Ojas Chopade" userId="90e876df-b6a2-40f9-8f4b-a262e086b988" providerId="ADAL" clId="{D74A256C-C481-5D9B-8E48-717603C7307D}" dt="2025-09-04T13:12:09.870" v="1040" actId="2696"/>
        <pc:sldMkLst>
          <pc:docMk/>
          <pc:sldMk cId="0" sldId="309"/>
        </pc:sldMkLst>
      </pc:sldChg>
      <pc:sldChg chg="del">
        <pc:chgData name="Ojas Chopade" userId="90e876df-b6a2-40f9-8f4b-a262e086b988" providerId="ADAL" clId="{D74A256C-C481-5D9B-8E48-717603C7307D}" dt="2025-09-04T13:12:11.987" v="1041" actId="2696"/>
        <pc:sldMkLst>
          <pc:docMk/>
          <pc:sldMk cId="0" sldId="310"/>
        </pc:sldMkLst>
      </pc:sldChg>
      <pc:sldChg chg="del">
        <pc:chgData name="Ojas Chopade" userId="90e876df-b6a2-40f9-8f4b-a262e086b988" providerId="ADAL" clId="{D74A256C-C481-5D9B-8E48-717603C7307D}" dt="2025-09-04T13:12:12.780" v="1042" actId="2696"/>
        <pc:sldMkLst>
          <pc:docMk/>
          <pc:sldMk cId="0" sldId="311"/>
        </pc:sldMkLst>
      </pc:sldChg>
      <pc:sldChg chg="del">
        <pc:chgData name="Ojas Chopade" userId="90e876df-b6a2-40f9-8f4b-a262e086b988" providerId="ADAL" clId="{D74A256C-C481-5D9B-8E48-717603C7307D}" dt="2025-09-04T13:12:13.697" v="1043" actId="2696"/>
        <pc:sldMkLst>
          <pc:docMk/>
          <pc:sldMk cId="0" sldId="312"/>
        </pc:sldMkLst>
      </pc:sldChg>
      <pc:sldChg chg="del">
        <pc:chgData name="Ojas Chopade" userId="90e876df-b6a2-40f9-8f4b-a262e086b988" providerId="ADAL" clId="{D74A256C-C481-5D9B-8E48-717603C7307D}" dt="2025-09-04T13:12:14.561" v="1044" actId="2696"/>
        <pc:sldMkLst>
          <pc:docMk/>
          <pc:sldMk cId="0" sldId="313"/>
        </pc:sldMkLst>
      </pc:sldChg>
      <pc:sldChg chg="del">
        <pc:chgData name="Ojas Chopade" userId="90e876df-b6a2-40f9-8f4b-a262e086b988" providerId="ADAL" clId="{D74A256C-C481-5D9B-8E48-717603C7307D}" dt="2025-09-04T13:12:15.496" v="1045" actId="2696"/>
        <pc:sldMkLst>
          <pc:docMk/>
          <pc:sldMk cId="0" sldId="314"/>
        </pc:sldMkLst>
      </pc:sldChg>
      <pc:sldChg chg="del">
        <pc:chgData name="Ojas Chopade" userId="90e876df-b6a2-40f9-8f4b-a262e086b988" providerId="ADAL" clId="{D74A256C-C481-5D9B-8E48-717603C7307D}" dt="2025-09-04T13:12:16.130" v="1046" actId="2696"/>
        <pc:sldMkLst>
          <pc:docMk/>
          <pc:sldMk cId="0" sldId="315"/>
        </pc:sldMkLst>
      </pc:sldChg>
      <pc:sldChg chg="del">
        <pc:chgData name="Ojas Chopade" userId="90e876df-b6a2-40f9-8f4b-a262e086b988" providerId="ADAL" clId="{D74A256C-C481-5D9B-8E48-717603C7307D}" dt="2025-09-04T13:12:17.549" v="1047" actId="2696"/>
        <pc:sldMkLst>
          <pc:docMk/>
          <pc:sldMk cId="0" sldId="316"/>
        </pc:sldMkLst>
      </pc:sldChg>
      <pc:sldChg chg="del">
        <pc:chgData name="Ojas Chopade" userId="90e876df-b6a2-40f9-8f4b-a262e086b988" providerId="ADAL" clId="{D74A256C-C481-5D9B-8E48-717603C7307D}" dt="2025-09-04T13:12:18.441" v="1048" actId="2696"/>
        <pc:sldMkLst>
          <pc:docMk/>
          <pc:sldMk cId="0" sldId="317"/>
        </pc:sldMkLst>
      </pc:sldChg>
      <pc:sldChg chg="del">
        <pc:chgData name="Ojas Chopade" userId="90e876df-b6a2-40f9-8f4b-a262e086b988" providerId="ADAL" clId="{D74A256C-C481-5D9B-8E48-717603C7307D}" dt="2025-09-04T13:12:20.138" v="1049" actId="2696"/>
        <pc:sldMkLst>
          <pc:docMk/>
          <pc:sldMk cId="0" sldId="318"/>
        </pc:sldMkLst>
      </pc:sldChg>
      <pc:sldChg chg="del">
        <pc:chgData name="Ojas Chopade" userId="90e876df-b6a2-40f9-8f4b-a262e086b988" providerId="ADAL" clId="{D74A256C-C481-5D9B-8E48-717603C7307D}" dt="2025-09-04T13:12:32.578" v="1052" actId="2696"/>
        <pc:sldMkLst>
          <pc:docMk/>
          <pc:sldMk cId="0" sldId="321"/>
        </pc:sldMkLst>
      </pc:sldChg>
      <pc:sldChg chg="addSp delSp modSp del mod">
        <pc:chgData name="Ojas Chopade" userId="90e876df-b6a2-40f9-8f4b-a262e086b988" providerId="ADAL" clId="{D74A256C-C481-5D9B-8E48-717603C7307D}" dt="2025-09-04T13:53:43.607" v="1130" actId="2696"/>
        <pc:sldMkLst>
          <pc:docMk/>
          <pc:sldMk cId="0" sldId="322"/>
        </pc:sldMkLst>
      </pc:sldChg>
      <pc:sldChg chg="del">
        <pc:chgData name="Ojas Chopade" userId="90e876df-b6a2-40f9-8f4b-a262e086b988" providerId="ADAL" clId="{D74A256C-C481-5D9B-8E48-717603C7307D}" dt="2025-09-04T13:12:30.188" v="1051" actId="2696"/>
        <pc:sldMkLst>
          <pc:docMk/>
          <pc:sldMk cId="0" sldId="323"/>
        </pc:sldMkLst>
      </pc:sldChg>
      <pc:sldChg chg="del">
        <pc:chgData name="Ojas Chopade" userId="90e876df-b6a2-40f9-8f4b-a262e086b988" providerId="ADAL" clId="{D74A256C-C481-5D9B-8E48-717603C7307D}" dt="2025-09-04T13:12:29.392" v="1050" actId="2696"/>
        <pc:sldMkLst>
          <pc:docMk/>
          <pc:sldMk cId="0" sldId="324"/>
        </pc:sldMkLst>
      </pc:sldChg>
      <pc:sldChg chg="del">
        <pc:chgData name="Ojas Chopade" userId="90e876df-b6a2-40f9-8f4b-a262e086b988" providerId="ADAL" clId="{D74A256C-C481-5D9B-8E48-717603C7307D}" dt="2025-09-04T13:11:56.176" v="1029" actId="2696"/>
        <pc:sldMkLst>
          <pc:docMk/>
          <pc:sldMk cId="4206051574" sldId="325"/>
        </pc:sldMkLst>
      </pc:sldChg>
      <pc:sldChg chg="del">
        <pc:chgData name="Ojas Chopade" userId="90e876df-b6a2-40f9-8f4b-a262e086b988" providerId="ADAL" clId="{D74A256C-C481-5D9B-8E48-717603C7307D}" dt="2025-09-04T13:11:57.117" v="1030" actId="2696"/>
        <pc:sldMkLst>
          <pc:docMk/>
          <pc:sldMk cId="2549304945" sldId="326"/>
        </pc:sldMkLst>
      </pc:sldChg>
      <pc:sldChg chg="modSp mod">
        <pc:chgData name="Ojas Chopade" userId="90e876df-b6a2-40f9-8f4b-a262e086b988" providerId="ADAL" clId="{D74A256C-C481-5D9B-8E48-717603C7307D}" dt="2025-09-04T09:35:27.408" v="553" actId="2711"/>
        <pc:sldMkLst>
          <pc:docMk/>
          <pc:sldMk cId="2872066066" sldId="327"/>
        </pc:sldMkLst>
        <pc:spChg chg="mod">
          <ac:chgData name="Ojas Chopade" userId="90e876df-b6a2-40f9-8f4b-a262e086b988" providerId="ADAL" clId="{D74A256C-C481-5D9B-8E48-717603C7307D}" dt="2025-09-04T09:34:50.369" v="549" actId="2711"/>
          <ac:spMkLst>
            <pc:docMk/>
            <pc:sldMk cId="2872066066" sldId="327"/>
            <ac:spMk id="7" creationId="{3EE0A477-2E21-3907-8179-5F6FA240C90A}"/>
          </ac:spMkLst>
        </pc:spChg>
        <pc:spChg chg="mod">
          <ac:chgData name="Ojas Chopade" userId="90e876df-b6a2-40f9-8f4b-a262e086b988" providerId="ADAL" clId="{D74A256C-C481-5D9B-8E48-717603C7307D}" dt="2025-09-04T09:35:01.528" v="550" actId="2711"/>
          <ac:spMkLst>
            <pc:docMk/>
            <pc:sldMk cId="2872066066" sldId="327"/>
            <ac:spMk id="9" creationId="{02636706-9D9F-9121-76CD-F71B3F6AC62B}"/>
          </ac:spMkLst>
        </pc:spChg>
        <pc:spChg chg="mod">
          <ac:chgData name="Ojas Chopade" userId="90e876df-b6a2-40f9-8f4b-a262e086b988" providerId="ADAL" clId="{D74A256C-C481-5D9B-8E48-717603C7307D}" dt="2025-09-04T09:31:26.656" v="514" actId="207"/>
          <ac:spMkLst>
            <pc:docMk/>
            <pc:sldMk cId="2872066066" sldId="327"/>
            <ac:spMk id="14" creationId="{4CFF71E0-8ED0-65F9-B7C7-E56647AEEF18}"/>
          </ac:spMkLst>
        </pc:spChg>
        <pc:spChg chg="mod">
          <ac:chgData name="Ojas Chopade" userId="90e876df-b6a2-40f9-8f4b-a262e086b988" providerId="ADAL" clId="{D74A256C-C481-5D9B-8E48-717603C7307D}" dt="2025-09-04T09:35:27.408" v="553" actId="2711"/>
          <ac:spMkLst>
            <pc:docMk/>
            <pc:sldMk cId="2872066066" sldId="327"/>
            <ac:spMk id="16" creationId="{6BB6CD6B-9D92-9FC5-5F32-66239D40D1BD}"/>
          </ac:spMkLst>
        </pc:spChg>
      </pc:sldChg>
      <pc:sldChg chg="addSp delSp modSp mod modTransition">
        <pc:chgData name="Ojas Chopade" userId="90e876df-b6a2-40f9-8f4b-a262e086b988" providerId="ADAL" clId="{D74A256C-C481-5D9B-8E48-717603C7307D}" dt="2025-09-04T13:51:26.905" v="1115" actId="14100"/>
        <pc:sldMkLst>
          <pc:docMk/>
          <pc:sldMk cId="803316888" sldId="328"/>
        </pc:sldMkLst>
        <pc:spChg chg="mod">
          <ac:chgData name="Ojas Chopade" userId="90e876df-b6a2-40f9-8f4b-a262e086b988" providerId="ADAL" clId="{D74A256C-C481-5D9B-8E48-717603C7307D}" dt="2025-09-04T13:38:10.600" v="1069" actId="20577"/>
          <ac:spMkLst>
            <pc:docMk/>
            <pc:sldMk cId="803316888" sldId="328"/>
            <ac:spMk id="10" creationId="{56BB1579-91AB-39BB-8141-175EFAEB2A9E}"/>
          </ac:spMkLst>
        </pc:spChg>
        <pc:spChg chg="mod">
          <ac:chgData name="Ojas Chopade" userId="90e876df-b6a2-40f9-8f4b-a262e086b988" providerId="ADAL" clId="{D74A256C-C481-5D9B-8E48-717603C7307D}" dt="2025-09-04T09:44:52.487" v="880"/>
          <ac:spMkLst>
            <pc:docMk/>
            <pc:sldMk cId="803316888" sldId="328"/>
            <ac:spMk id="25" creationId="{520EC8D2-E2A1-8ACE-AF5C-2158C56C777B}"/>
          </ac:spMkLst>
        </pc:spChg>
        <pc:picChg chg="mod">
          <ac:chgData name="Ojas Chopade" userId="90e876df-b6a2-40f9-8f4b-a262e086b988" providerId="ADAL" clId="{D74A256C-C481-5D9B-8E48-717603C7307D}" dt="2025-09-04T09:36:19.266" v="564" actId="1036"/>
          <ac:picMkLst>
            <pc:docMk/>
            <pc:sldMk cId="803316888" sldId="328"/>
            <ac:picMk id="44" creationId="{F6C6405E-BB77-3D25-37B2-278A1F43B712}"/>
          </ac:picMkLst>
        </pc:picChg>
        <pc:picChg chg="mod">
          <ac:chgData name="Ojas Chopade" userId="90e876df-b6a2-40f9-8f4b-a262e086b988" providerId="ADAL" clId="{D74A256C-C481-5D9B-8E48-717603C7307D}" dt="2025-09-04T13:44:35.024" v="1095" actId="1076"/>
          <ac:picMkLst>
            <pc:docMk/>
            <pc:sldMk cId="803316888" sldId="328"/>
            <ac:picMk id="1026" creationId="{473D9802-64D3-371E-9A25-D8930963D4B6}"/>
          </ac:picMkLst>
        </pc:picChg>
        <pc:picChg chg="mod">
          <ac:chgData name="Ojas Chopade" userId="90e876df-b6a2-40f9-8f4b-a262e086b988" providerId="ADAL" clId="{D74A256C-C481-5D9B-8E48-717603C7307D}" dt="2025-09-04T12:02:51.303" v="896" actId="1035"/>
          <ac:picMkLst>
            <pc:docMk/>
            <pc:sldMk cId="803316888" sldId="328"/>
            <ac:picMk id="1028" creationId="{5878B89A-5A75-42F1-89B1-7486A0E10A02}"/>
          </ac:picMkLst>
        </pc:picChg>
        <pc:picChg chg="add mod">
          <ac:chgData name="Ojas Chopade" userId="90e876df-b6a2-40f9-8f4b-a262e086b988" providerId="ADAL" clId="{D74A256C-C481-5D9B-8E48-717603C7307D}" dt="2025-09-04T13:50:30.573" v="1109" actId="1076"/>
          <ac:picMkLst>
            <pc:docMk/>
            <pc:sldMk cId="803316888" sldId="328"/>
            <ac:picMk id="3078" creationId="{F21C5609-6D0D-BA5F-CB7C-0FA916E932E0}"/>
          </ac:picMkLst>
        </pc:picChg>
        <pc:cxnChg chg="mod">
          <ac:chgData name="Ojas Chopade" userId="90e876df-b6a2-40f9-8f4b-a262e086b988" providerId="ADAL" clId="{D74A256C-C481-5D9B-8E48-717603C7307D}" dt="2025-09-04T12:02:51.303" v="896" actId="1035"/>
          <ac:cxnSpMkLst>
            <pc:docMk/>
            <pc:sldMk cId="803316888" sldId="328"/>
            <ac:cxnSpMk id="34" creationId="{57ED9C8C-0995-0151-C47C-D5B8CB431554}"/>
          </ac:cxnSpMkLst>
        </pc:cxnChg>
        <pc:cxnChg chg="mod">
          <ac:chgData name="Ojas Chopade" userId="90e876df-b6a2-40f9-8f4b-a262e086b988" providerId="ADAL" clId="{D74A256C-C481-5D9B-8E48-717603C7307D}" dt="2025-09-04T13:51:26.905" v="1115" actId="14100"/>
          <ac:cxnSpMkLst>
            <pc:docMk/>
            <pc:sldMk cId="803316888" sldId="328"/>
            <ac:cxnSpMk id="39" creationId="{3D966DF9-3BCC-583C-6CCE-B1983B94CF32}"/>
          </ac:cxnSpMkLst>
        </pc:cxnChg>
        <pc:cxnChg chg="mod">
          <ac:chgData name="Ojas Chopade" userId="90e876df-b6a2-40f9-8f4b-a262e086b988" providerId="ADAL" clId="{D74A256C-C481-5D9B-8E48-717603C7307D}" dt="2025-09-04T13:50:57.492" v="1113" actId="14100"/>
          <ac:cxnSpMkLst>
            <pc:docMk/>
            <pc:sldMk cId="803316888" sldId="328"/>
            <ac:cxnSpMk id="52" creationId="{EABD8DAE-C9F5-C3C5-03D4-2274579D5A95}"/>
          </ac:cxnSpMkLst>
        </pc:cxnChg>
      </pc:sldChg>
      <pc:sldChg chg="modSp add mod ord">
        <pc:chgData name="Ojas Chopade" userId="90e876df-b6a2-40f9-8f4b-a262e086b988" providerId="ADAL" clId="{D74A256C-C481-5D9B-8E48-717603C7307D}" dt="2025-09-04T13:53:33.691" v="1129" actId="20577"/>
        <pc:sldMkLst>
          <pc:docMk/>
          <pc:sldMk cId="1911692761" sldId="329"/>
        </pc:sldMkLst>
        <pc:spChg chg="mod">
          <ac:chgData name="Ojas Chopade" userId="90e876df-b6a2-40f9-8f4b-a262e086b988" providerId="ADAL" clId="{D74A256C-C481-5D9B-8E48-717603C7307D}" dt="2025-09-04T13:53:33.691" v="1129" actId="20577"/>
          <ac:spMkLst>
            <pc:docMk/>
            <pc:sldMk cId="1911692761" sldId="329"/>
            <ac:spMk id="4" creationId="{4E5B64FD-51D8-96C4-1285-FD7B0563CEBE}"/>
          </ac:spMkLst>
        </pc:spChg>
        <pc:spChg chg="mod">
          <ac:chgData name="Ojas Chopade" userId="90e876df-b6a2-40f9-8f4b-a262e086b988" providerId="ADAL" clId="{D74A256C-C481-5D9B-8E48-717603C7307D}" dt="2025-09-04T13:53:27.284" v="1128"/>
          <ac:spMkLst>
            <pc:docMk/>
            <pc:sldMk cId="1911692761" sldId="329"/>
            <ac:spMk id="804" creationId="{0935071E-7821-EBD1-0E5E-F56AF2402C3F}"/>
          </ac:spMkLst>
        </pc:spChg>
      </pc:sldChg>
    </pc:docChg>
  </pc:docChgLst>
  <pc:docChgLst>
    <pc:chgData name="Anand Chopade, Ojas -ND" userId="S::ojas.anand.chopade.-nd@disney.com::69fa0ae1-2ce3-4b51-9547-34f37a4b22b5" providerId="AD" clId="Web-{5647378E-57CD-CC87-4507-0716FA2D6FFB}"/>
    <pc:docChg chg="modSld">
      <pc:chgData name="Anand Chopade, Ojas -ND" userId="S::ojas.anand.chopade.-nd@disney.com::69fa0ae1-2ce3-4b51-9547-34f37a4b22b5" providerId="AD" clId="Web-{5647378E-57CD-CC87-4507-0716FA2D6FFB}" dt="2025-09-08T06:44:15.611" v="18"/>
      <pc:docMkLst>
        <pc:docMk/>
      </pc:docMkLst>
      <pc:sldChg chg="modSp">
        <pc:chgData name="Anand Chopade, Ojas -ND" userId="S::ojas.anand.chopade.-nd@disney.com::69fa0ae1-2ce3-4b51-9547-34f37a4b22b5" providerId="AD" clId="Web-{5647378E-57CD-CC87-4507-0716FA2D6FFB}" dt="2025-09-08T05:59:36.610" v="9" actId="20577"/>
        <pc:sldMkLst>
          <pc:docMk/>
          <pc:sldMk cId="0" sldId="274"/>
        </pc:sldMkLst>
        <pc:spChg chg="mod">
          <ac:chgData name="Anand Chopade, Ojas -ND" userId="S::ojas.anand.chopade.-nd@disney.com::69fa0ae1-2ce3-4b51-9547-34f37a4b22b5" providerId="AD" clId="Web-{5647378E-57CD-CC87-4507-0716FA2D6FFB}" dt="2025-09-08T05:59:36.610" v="9" actId="20577"/>
          <ac:spMkLst>
            <pc:docMk/>
            <pc:sldMk cId="0" sldId="274"/>
            <ac:spMk id="1125" creationId="{00000000-0000-0000-0000-000000000000}"/>
          </ac:spMkLst>
        </pc:spChg>
      </pc:sldChg>
      <pc:sldChg chg="modSp">
        <pc:chgData name="Anand Chopade, Ojas -ND" userId="S::ojas.anand.chopade.-nd@disney.com::69fa0ae1-2ce3-4b51-9547-34f37a4b22b5" providerId="AD" clId="Web-{5647378E-57CD-CC87-4507-0716FA2D6FFB}" dt="2025-09-08T06:44:15.611" v="18"/>
        <pc:sldMkLst>
          <pc:docMk/>
          <pc:sldMk cId="0" sldId="279"/>
        </pc:sldMkLst>
        <pc:graphicFrameChg chg="mod modGraphic">
          <ac:chgData name="Anand Chopade, Ojas -ND" userId="S::ojas.anand.chopade.-nd@disney.com::69fa0ae1-2ce3-4b51-9547-34f37a4b22b5" providerId="AD" clId="Web-{5647378E-57CD-CC87-4507-0716FA2D6FFB}" dt="2025-09-08T06:44:15.611" v="18"/>
          <ac:graphicFrameMkLst>
            <pc:docMk/>
            <pc:sldMk cId="0" sldId="279"/>
            <ac:graphicFrameMk id="11" creationId="{409A473E-E9A7-1E6F-7228-CDA7BB592607}"/>
          </ac:graphicFrameMkLst>
        </pc:graphicFrameChg>
      </pc:sldChg>
      <pc:sldChg chg="modSp">
        <pc:chgData name="Anand Chopade, Ojas -ND" userId="S::ojas.anand.chopade.-nd@disney.com::69fa0ae1-2ce3-4b51-9547-34f37a4b22b5" providerId="AD" clId="Web-{5647378E-57CD-CC87-4507-0716FA2D6FFB}" dt="2025-09-08T06:43:52.422" v="12" actId="20577"/>
        <pc:sldMkLst>
          <pc:docMk/>
          <pc:sldMk cId="0" sldId="295"/>
        </pc:sldMkLst>
        <pc:spChg chg="mod">
          <ac:chgData name="Anand Chopade, Ojas -ND" userId="S::ojas.anand.chopade.-nd@disney.com::69fa0ae1-2ce3-4b51-9547-34f37a4b22b5" providerId="AD" clId="Web-{5647378E-57CD-CC87-4507-0716FA2D6FFB}" dt="2025-09-08T06:43:52.422" v="12" actId="20577"/>
          <ac:spMkLst>
            <pc:docMk/>
            <pc:sldMk cId="0" sldId="295"/>
            <ac:spMk id="1251" creationId="{00000000-0000-0000-0000-000000000000}"/>
          </ac:spMkLst>
        </pc:spChg>
      </pc:sldChg>
    </pc:docChg>
  </pc:docChgLst>
  <pc:docChgLst>
    <pc:chgData name="Anand Chopade, Ojas -ND" userId="S::ojas.anand.chopade.-nd@disney.com::69fa0ae1-2ce3-4b51-9547-34f37a4b22b5" providerId="AD" clId="Web-{1B3221E8-6145-EE0A-36ED-1DA77F10165D}"/>
    <pc:docChg chg="addSld modSld sldOrd">
      <pc:chgData name="Anand Chopade, Ojas -ND" userId="S::ojas.anand.chopade.-nd@disney.com::69fa0ae1-2ce3-4b51-9547-34f37a4b22b5" providerId="AD" clId="Web-{1B3221E8-6145-EE0A-36ED-1DA77F10165D}" dt="2025-09-08T08:29:35.204" v="484" actId="20577"/>
      <pc:docMkLst>
        <pc:docMk/>
      </pc:docMkLst>
      <pc:sldChg chg="modSp">
        <pc:chgData name="Anand Chopade, Ojas -ND" userId="S::ojas.anand.chopade.-nd@disney.com::69fa0ae1-2ce3-4b51-9547-34f37a4b22b5" providerId="AD" clId="Web-{1B3221E8-6145-EE0A-36ED-1DA77F10165D}" dt="2025-09-08T08:19:58.370" v="403" actId="20577"/>
        <pc:sldMkLst>
          <pc:docMk/>
          <pc:sldMk cId="0" sldId="274"/>
        </pc:sldMkLst>
        <pc:spChg chg="mod">
          <ac:chgData name="Anand Chopade, Ojas -ND" userId="S::ojas.anand.chopade.-nd@disney.com::69fa0ae1-2ce3-4b51-9547-34f37a4b22b5" providerId="AD" clId="Web-{1B3221E8-6145-EE0A-36ED-1DA77F10165D}" dt="2025-09-08T08:19:58.370" v="403" actId="20577"/>
          <ac:spMkLst>
            <pc:docMk/>
            <pc:sldMk cId="0" sldId="274"/>
            <ac:spMk id="1125" creationId="{00000000-0000-0000-0000-000000000000}"/>
          </ac:spMkLst>
        </pc:spChg>
      </pc:sldChg>
      <pc:sldChg chg="modSp">
        <pc:chgData name="Anand Chopade, Ojas -ND" userId="S::ojas.anand.chopade.-nd@disney.com::69fa0ae1-2ce3-4b51-9547-34f37a4b22b5" providerId="AD" clId="Web-{1B3221E8-6145-EE0A-36ED-1DA77F10165D}" dt="2025-09-08T08:20:08.746" v="409"/>
        <pc:sldMkLst>
          <pc:docMk/>
          <pc:sldMk cId="0" sldId="279"/>
        </pc:sldMkLst>
        <pc:graphicFrameChg chg="mod modGraphic">
          <ac:chgData name="Anand Chopade, Ojas -ND" userId="S::ojas.anand.chopade.-nd@disney.com::69fa0ae1-2ce3-4b51-9547-34f37a4b22b5" providerId="AD" clId="Web-{1B3221E8-6145-EE0A-36ED-1DA77F10165D}" dt="2025-09-08T08:20:08.746" v="409"/>
          <ac:graphicFrameMkLst>
            <pc:docMk/>
            <pc:sldMk cId="0" sldId="279"/>
            <ac:graphicFrameMk id="8" creationId="{8FD18586-A995-3327-9EB3-611B58136132}"/>
          </ac:graphicFrameMkLst>
        </pc:graphicFrameChg>
      </pc:sldChg>
      <pc:sldChg chg="modSp">
        <pc:chgData name="Anand Chopade, Ojas -ND" userId="S::ojas.anand.chopade.-nd@disney.com::69fa0ae1-2ce3-4b51-9547-34f37a4b22b5" providerId="AD" clId="Web-{1B3221E8-6145-EE0A-36ED-1DA77F10165D}" dt="2025-09-08T07:37:47.348" v="225" actId="20577"/>
        <pc:sldMkLst>
          <pc:docMk/>
          <pc:sldMk cId="0" sldId="295"/>
        </pc:sldMkLst>
        <pc:spChg chg="mod">
          <ac:chgData name="Anand Chopade, Ojas -ND" userId="S::ojas.anand.chopade.-nd@disney.com::69fa0ae1-2ce3-4b51-9547-34f37a4b22b5" providerId="AD" clId="Web-{1B3221E8-6145-EE0A-36ED-1DA77F10165D}" dt="2025-09-08T07:37:47.348" v="225" actId="20577"/>
          <ac:spMkLst>
            <pc:docMk/>
            <pc:sldMk cId="0" sldId="295"/>
            <ac:spMk id="1249" creationId="{00000000-0000-0000-0000-000000000000}"/>
          </ac:spMkLst>
        </pc:spChg>
      </pc:sldChg>
      <pc:sldChg chg="delSp modSp">
        <pc:chgData name="Anand Chopade, Ojas -ND" userId="S::ojas.anand.chopade.-nd@disney.com::69fa0ae1-2ce3-4b51-9547-34f37a4b22b5" providerId="AD" clId="Web-{1B3221E8-6145-EE0A-36ED-1DA77F10165D}" dt="2025-09-08T06:56:00.440" v="22" actId="1076"/>
        <pc:sldMkLst>
          <pc:docMk/>
          <pc:sldMk cId="803316888" sldId="328"/>
        </pc:sldMkLst>
        <pc:spChg chg="mod">
          <ac:chgData name="Anand Chopade, Ojas -ND" userId="S::ojas.anand.chopade.-nd@disney.com::69fa0ae1-2ce3-4b51-9547-34f37a4b22b5" providerId="AD" clId="Web-{1B3221E8-6145-EE0A-36ED-1DA77F10165D}" dt="2025-09-08T06:56:00.440" v="22" actId="1076"/>
          <ac:spMkLst>
            <pc:docMk/>
            <pc:sldMk cId="803316888" sldId="328"/>
            <ac:spMk id="2" creationId="{6AB9DAD0-B26F-0998-55AD-533D169A3278}"/>
          </ac:spMkLst>
        </pc:spChg>
        <pc:spChg chg="mod">
          <ac:chgData name="Anand Chopade, Ojas -ND" userId="S::ojas.anand.chopade.-nd@disney.com::69fa0ae1-2ce3-4b51-9547-34f37a4b22b5" providerId="AD" clId="Web-{1B3221E8-6145-EE0A-36ED-1DA77F10165D}" dt="2025-09-08T06:55:44.393" v="20" actId="1076"/>
          <ac:spMkLst>
            <pc:docMk/>
            <pc:sldMk cId="803316888" sldId="328"/>
            <ac:spMk id="10" creationId="{56BB1579-91AB-39BB-8141-175EFAEB2A9E}"/>
          </ac:spMkLst>
        </pc:spChg>
        <pc:spChg chg="del mod">
          <ac:chgData name="Anand Chopade, Ojas -ND" userId="S::ojas.anand.chopade.-nd@disney.com::69fa0ae1-2ce3-4b51-9547-34f37a4b22b5" providerId="AD" clId="Web-{1B3221E8-6145-EE0A-36ED-1DA77F10165D}" dt="2025-09-08T06:53:16.716" v="2"/>
          <ac:spMkLst>
            <pc:docMk/>
            <pc:sldMk cId="803316888" sldId="328"/>
            <ac:spMk id="12" creationId="{E18DA922-1F4A-26E7-38EC-A3EAC8FB0C0C}"/>
          </ac:spMkLst>
        </pc:spChg>
        <pc:spChg chg="del">
          <ac:chgData name="Anand Chopade, Ojas -ND" userId="S::ojas.anand.chopade.-nd@disney.com::69fa0ae1-2ce3-4b51-9547-34f37a4b22b5" providerId="AD" clId="Web-{1B3221E8-6145-EE0A-36ED-1DA77F10165D}" dt="2025-09-08T06:53:19.967" v="3"/>
          <ac:spMkLst>
            <pc:docMk/>
            <pc:sldMk cId="803316888" sldId="328"/>
            <ac:spMk id="13" creationId="{C3008EA7-6959-98B3-2136-81A1AECACEAB}"/>
          </ac:spMkLst>
        </pc:spChg>
        <pc:spChg chg="del">
          <ac:chgData name="Anand Chopade, Ojas -ND" userId="S::ojas.anand.chopade.-nd@disney.com::69fa0ae1-2ce3-4b51-9547-34f37a4b22b5" providerId="AD" clId="Web-{1B3221E8-6145-EE0A-36ED-1DA77F10165D}" dt="2025-09-08T06:53:22.310" v="4"/>
          <ac:spMkLst>
            <pc:docMk/>
            <pc:sldMk cId="803316888" sldId="328"/>
            <ac:spMk id="24" creationId="{945AC827-15F8-4E6A-53B7-62C41BAF85E1}"/>
          </ac:spMkLst>
        </pc:spChg>
        <pc:spChg chg="mod">
          <ac:chgData name="Anand Chopade, Ojas -ND" userId="S::ojas.anand.chopade.-nd@disney.com::69fa0ae1-2ce3-4b51-9547-34f37a4b22b5" providerId="AD" clId="Web-{1B3221E8-6145-EE0A-36ED-1DA77F10165D}" dt="2025-09-08T06:55:15.329" v="15" actId="14100"/>
          <ac:spMkLst>
            <pc:docMk/>
            <pc:sldMk cId="803316888" sldId="328"/>
            <ac:spMk id="25" creationId="{520EC8D2-E2A1-8ACE-AF5C-2158C56C777B}"/>
          </ac:spMkLst>
        </pc:spChg>
        <pc:picChg chg="del">
          <ac:chgData name="Anand Chopade, Ojas -ND" userId="S::ojas.anand.chopade.-nd@disney.com::69fa0ae1-2ce3-4b51-9547-34f37a4b22b5" providerId="AD" clId="Web-{1B3221E8-6145-EE0A-36ED-1DA77F10165D}" dt="2025-09-08T06:53:11.716" v="0"/>
          <ac:picMkLst>
            <pc:docMk/>
            <pc:sldMk cId="803316888" sldId="328"/>
            <ac:picMk id="16" creationId="{4982FFC9-6E4E-5CE4-BFDA-B34378040B85}"/>
          </ac:picMkLst>
        </pc:picChg>
        <pc:picChg chg="mod">
          <ac:chgData name="Anand Chopade, Ojas -ND" userId="S::ojas.anand.chopade.-nd@disney.com::69fa0ae1-2ce3-4b51-9547-34f37a4b22b5" providerId="AD" clId="Web-{1B3221E8-6145-EE0A-36ED-1DA77F10165D}" dt="2025-09-08T06:55:30.142" v="18" actId="1076"/>
          <ac:picMkLst>
            <pc:docMk/>
            <pc:sldMk cId="803316888" sldId="328"/>
            <ac:picMk id="1026" creationId="{473D9802-64D3-371E-9A25-D8930963D4B6}"/>
          </ac:picMkLst>
        </pc:picChg>
        <pc:picChg chg="mod">
          <ac:chgData name="Anand Chopade, Ojas -ND" userId="S::ojas.anand.chopade.-nd@disney.com::69fa0ae1-2ce3-4b51-9547-34f37a4b22b5" providerId="AD" clId="Web-{1B3221E8-6145-EE0A-36ED-1DA77F10165D}" dt="2025-09-08T06:55:35.345" v="19" actId="1076"/>
          <ac:picMkLst>
            <pc:docMk/>
            <pc:sldMk cId="803316888" sldId="328"/>
            <ac:picMk id="1036" creationId="{1B9F5724-11FD-76AA-FFFF-49D404F946B2}"/>
          </ac:picMkLst>
        </pc:picChg>
        <pc:picChg chg="mod">
          <ac:chgData name="Anand Chopade, Ojas -ND" userId="S::ojas.anand.chopade.-nd@disney.com::69fa0ae1-2ce3-4b51-9547-34f37a4b22b5" providerId="AD" clId="Web-{1B3221E8-6145-EE0A-36ED-1DA77F10165D}" dt="2025-09-08T06:55:52.612" v="21" actId="1076"/>
          <ac:picMkLst>
            <pc:docMk/>
            <pc:sldMk cId="803316888" sldId="328"/>
            <ac:picMk id="1038" creationId="{9C7D99A4-9D56-1EED-44CF-81D193143F6D}"/>
          </ac:picMkLst>
        </pc:picChg>
        <pc:picChg chg="mod">
          <ac:chgData name="Anand Chopade, Ojas -ND" userId="S::ojas.anand.chopade.-nd@disney.com::69fa0ae1-2ce3-4b51-9547-34f37a4b22b5" providerId="AD" clId="Web-{1B3221E8-6145-EE0A-36ED-1DA77F10165D}" dt="2025-09-08T06:53:51.045" v="8" actId="1076"/>
          <ac:picMkLst>
            <pc:docMk/>
            <pc:sldMk cId="803316888" sldId="328"/>
            <ac:picMk id="3078" creationId="{F21C5609-6D0D-BA5F-CB7C-0FA916E932E0}"/>
          </ac:picMkLst>
        </pc:picChg>
        <pc:cxnChg chg="del mod">
          <ac:chgData name="Anand Chopade, Ojas -ND" userId="S::ojas.anand.chopade.-nd@disney.com::69fa0ae1-2ce3-4b51-9547-34f37a4b22b5" providerId="AD" clId="Web-{1B3221E8-6145-EE0A-36ED-1DA77F10165D}" dt="2025-09-08T06:53:26.497" v="5"/>
          <ac:cxnSpMkLst>
            <pc:docMk/>
            <pc:sldMk cId="803316888" sldId="328"/>
            <ac:cxnSpMk id="29" creationId="{F3B7DAE8-BA41-9924-C1B0-70C4667841B1}"/>
          </ac:cxnSpMkLst>
        </pc:cxnChg>
        <pc:cxnChg chg="mod">
          <ac:chgData name="Anand Chopade, Ojas -ND" userId="S::ojas.anand.chopade.-nd@disney.com::69fa0ae1-2ce3-4b51-9547-34f37a4b22b5" providerId="AD" clId="Web-{1B3221E8-6145-EE0A-36ED-1DA77F10165D}" dt="2025-09-08T06:54:17.311" v="11" actId="14100"/>
          <ac:cxnSpMkLst>
            <pc:docMk/>
            <pc:sldMk cId="803316888" sldId="328"/>
            <ac:cxnSpMk id="52" creationId="{EABD8DAE-C9F5-C3C5-03D4-2274579D5A95}"/>
          </ac:cxnSpMkLst>
        </pc:cxnChg>
      </pc:sldChg>
      <pc:sldChg chg="addSp delSp modSp add ord replId">
        <pc:chgData name="Anand Chopade, Ojas -ND" userId="S::ojas.anand.chopade.-nd@disney.com::69fa0ae1-2ce3-4b51-9547-34f37a4b22b5" providerId="AD" clId="Web-{1B3221E8-6145-EE0A-36ED-1DA77F10165D}" dt="2025-09-08T08:26:57.620" v="466" actId="20577"/>
        <pc:sldMkLst>
          <pc:docMk/>
          <pc:sldMk cId="3697328659" sldId="330"/>
        </pc:sldMkLst>
        <pc:spChg chg="add">
          <ac:chgData name="Anand Chopade, Ojas -ND" userId="S::ojas.anand.chopade.-nd@disney.com::69fa0ae1-2ce3-4b51-9547-34f37a4b22b5" providerId="AD" clId="Web-{1B3221E8-6145-EE0A-36ED-1DA77F10165D}" dt="2025-09-08T08:26:15.712" v="461"/>
          <ac:spMkLst>
            <pc:docMk/>
            <pc:sldMk cId="3697328659" sldId="330"/>
            <ac:spMk id="2" creationId="{752AF606-5308-CF8F-8DEF-D46AEDDC1C27}"/>
          </ac:spMkLst>
        </pc:spChg>
        <pc:spChg chg="add del mod">
          <ac:chgData name="Anand Chopade, Ojas -ND" userId="S::ojas.anand.chopade.-nd@disney.com::69fa0ae1-2ce3-4b51-9547-34f37a4b22b5" providerId="AD" clId="Web-{1B3221E8-6145-EE0A-36ED-1DA77F10165D}" dt="2025-09-08T08:26:47.041" v="464"/>
          <ac:spMkLst>
            <pc:docMk/>
            <pc:sldMk cId="3697328659" sldId="330"/>
            <ac:spMk id="3" creationId="{2D54B440-9F30-516A-239B-5D25D68B7A7F}"/>
          </ac:spMkLst>
        </pc:spChg>
        <pc:spChg chg="add del mod">
          <ac:chgData name="Anand Chopade, Ojas -ND" userId="S::ojas.anand.chopade.-nd@disney.com::69fa0ae1-2ce3-4b51-9547-34f37a4b22b5" providerId="AD" clId="Web-{1B3221E8-6145-EE0A-36ED-1DA77F10165D}" dt="2025-09-08T07:20:47.090" v="40"/>
          <ac:spMkLst>
            <pc:docMk/>
            <pc:sldMk cId="3697328659" sldId="330"/>
            <ac:spMk id="3" creationId="{74B27279-8617-5E18-9795-D68010B65373}"/>
          </ac:spMkLst>
        </pc:spChg>
        <pc:spChg chg="add del mod">
          <ac:chgData name="Anand Chopade, Ojas -ND" userId="S::ojas.anand.chopade.-nd@disney.com::69fa0ae1-2ce3-4b51-9547-34f37a4b22b5" providerId="AD" clId="Web-{1B3221E8-6145-EE0A-36ED-1DA77F10165D}" dt="2025-09-08T07:39:55.072" v="251"/>
          <ac:spMkLst>
            <pc:docMk/>
            <pc:sldMk cId="3697328659" sldId="330"/>
            <ac:spMk id="4" creationId="{0FD96206-61D4-0C2C-A137-4A42239F7463}"/>
          </ac:spMkLst>
        </pc:spChg>
        <pc:spChg chg="add del mod">
          <ac:chgData name="Anand Chopade, Ojas -ND" userId="S::ojas.anand.chopade.-nd@disney.com::69fa0ae1-2ce3-4b51-9547-34f37a4b22b5" providerId="AD" clId="Web-{1B3221E8-6145-EE0A-36ED-1DA77F10165D}" dt="2025-09-08T07:36:46.252" v="211"/>
          <ac:spMkLst>
            <pc:docMk/>
            <pc:sldMk cId="3697328659" sldId="330"/>
            <ac:spMk id="5" creationId="{9AE2AE8E-B9A3-15A9-D015-86FECCC6B12D}"/>
          </ac:spMkLst>
        </pc:spChg>
        <pc:spChg chg="add mod">
          <ac:chgData name="Anand Chopade, Ojas -ND" userId="S::ojas.anand.chopade.-nd@disney.com::69fa0ae1-2ce3-4b51-9547-34f37a4b22b5" providerId="AD" clId="Web-{1B3221E8-6145-EE0A-36ED-1DA77F10165D}" dt="2025-09-08T08:19:31.900" v="395" actId="1076"/>
          <ac:spMkLst>
            <pc:docMk/>
            <pc:sldMk cId="3697328659" sldId="330"/>
            <ac:spMk id="6" creationId="{FB3BDBC2-3A0C-5A6E-AB81-347C5960E449}"/>
          </ac:spMkLst>
        </pc:spChg>
        <pc:spChg chg="add del mod">
          <ac:chgData name="Anand Chopade, Ojas -ND" userId="S::ojas.anand.chopade.-nd@disney.com::69fa0ae1-2ce3-4b51-9547-34f37a4b22b5" providerId="AD" clId="Web-{1B3221E8-6145-EE0A-36ED-1DA77F10165D}" dt="2025-09-08T07:42:28.578" v="286"/>
          <ac:spMkLst>
            <pc:docMk/>
            <pc:sldMk cId="3697328659" sldId="330"/>
            <ac:spMk id="7" creationId="{ACA94551-DAA9-BC9B-5791-13E9FA62A1C2}"/>
          </ac:spMkLst>
        </pc:spChg>
        <pc:spChg chg="add mod">
          <ac:chgData name="Anand Chopade, Ojas -ND" userId="S::ojas.anand.chopade.-nd@disney.com::69fa0ae1-2ce3-4b51-9547-34f37a4b22b5" providerId="AD" clId="Web-{1B3221E8-6145-EE0A-36ED-1DA77F10165D}" dt="2025-09-08T08:26:57.620" v="466" actId="20577"/>
          <ac:spMkLst>
            <pc:docMk/>
            <pc:sldMk cId="3697328659" sldId="330"/>
            <ac:spMk id="8" creationId="{3091DA34-1834-B0AA-21AE-79BBD85034A0}"/>
          </ac:spMkLst>
        </pc:spChg>
        <pc:spChg chg="add del">
          <ac:chgData name="Anand Chopade, Ojas -ND" userId="S::ojas.anand.chopade.-nd@disney.com::69fa0ae1-2ce3-4b51-9547-34f37a4b22b5" providerId="AD" clId="Web-{1B3221E8-6145-EE0A-36ED-1DA77F10165D}" dt="2025-09-08T07:35:12.811" v="183"/>
          <ac:spMkLst>
            <pc:docMk/>
            <pc:sldMk cId="3697328659" sldId="330"/>
            <ac:spMk id="9" creationId="{91D4FE5D-0C04-6A5A-4837-D00539942ABC}"/>
          </ac:spMkLst>
        </pc:spChg>
        <pc:spChg chg="add del mod">
          <ac:chgData name="Anand Chopade, Ojas -ND" userId="S::ojas.anand.chopade.-nd@disney.com::69fa0ae1-2ce3-4b51-9547-34f37a4b22b5" providerId="AD" clId="Web-{1B3221E8-6145-EE0A-36ED-1DA77F10165D}" dt="2025-09-08T07:45:58.632" v="309"/>
          <ac:spMkLst>
            <pc:docMk/>
            <pc:sldMk cId="3697328659" sldId="330"/>
            <ac:spMk id="10" creationId="{D108544C-464E-5C4F-B43E-C7264CA48BC0}"/>
          </ac:spMkLst>
        </pc:spChg>
        <pc:spChg chg="add del mod">
          <ac:chgData name="Anand Chopade, Ojas -ND" userId="S::ojas.anand.chopade.-nd@disney.com::69fa0ae1-2ce3-4b51-9547-34f37a4b22b5" providerId="AD" clId="Web-{1B3221E8-6145-EE0A-36ED-1DA77F10165D}" dt="2025-09-08T07:48:38.935" v="327"/>
          <ac:spMkLst>
            <pc:docMk/>
            <pc:sldMk cId="3697328659" sldId="330"/>
            <ac:spMk id="11" creationId="{2037FAB0-690A-89E8-18EF-5BFDDD42DDAC}"/>
          </ac:spMkLst>
        </pc:spChg>
        <pc:spChg chg="add mod">
          <ac:chgData name="Anand Chopade, Ojas -ND" userId="S::ojas.anand.chopade.-nd@disney.com::69fa0ae1-2ce3-4b51-9547-34f37a4b22b5" providerId="AD" clId="Web-{1B3221E8-6145-EE0A-36ED-1DA77F10165D}" dt="2025-09-08T08:19:24.260" v="394" actId="1076"/>
          <ac:spMkLst>
            <pc:docMk/>
            <pc:sldMk cId="3697328659" sldId="330"/>
            <ac:spMk id="12" creationId="{4BEC4155-BA2E-D098-26E2-3452AB7661CE}"/>
          </ac:spMkLst>
        </pc:spChg>
        <pc:spChg chg="add del mod">
          <ac:chgData name="Anand Chopade, Ojas -ND" userId="S::ojas.anand.chopade.-nd@disney.com::69fa0ae1-2ce3-4b51-9547-34f37a4b22b5" providerId="AD" clId="Web-{1B3221E8-6145-EE0A-36ED-1DA77F10165D}" dt="2025-09-08T07:53:05.586" v="389"/>
          <ac:spMkLst>
            <pc:docMk/>
            <pc:sldMk cId="3697328659" sldId="330"/>
            <ac:spMk id="13" creationId="{F3CFA647-EFD6-D9A2-128D-31B64EE49C14}"/>
          </ac:spMkLst>
        </pc:spChg>
        <pc:spChg chg="mod">
          <ac:chgData name="Anand Chopade, Ojas -ND" userId="S::ojas.anand.chopade.-nd@disney.com::69fa0ae1-2ce3-4b51-9547-34f37a4b22b5" providerId="AD" clId="Web-{1B3221E8-6145-EE0A-36ED-1DA77F10165D}" dt="2025-09-08T07:20:11.667" v="36" actId="20577"/>
          <ac:spMkLst>
            <pc:docMk/>
            <pc:sldMk cId="3697328659" sldId="330"/>
            <ac:spMk id="1123" creationId="{027BF321-216B-8279-5155-02A56AD821C8}"/>
          </ac:spMkLst>
        </pc:spChg>
        <pc:spChg chg="del">
          <ac:chgData name="Anand Chopade, Ojas -ND" userId="S::ojas.anand.chopade.-nd@disney.com::69fa0ae1-2ce3-4b51-9547-34f37a4b22b5" providerId="AD" clId="Web-{1B3221E8-6145-EE0A-36ED-1DA77F10165D}" dt="2025-09-08T07:20:38.371" v="37"/>
          <ac:spMkLst>
            <pc:docMk/>
            <pc:sldMk cId="3697328659" sldId="330"/>
            <ac:spMk id="1125" creationId="{9F91B936-8B7C-BDFF-AF12-FA15BEED2191}"/>
          </ac:spMkLst>
        </pc:spChg>
      </pc:sldChg>
      <pc:sldChg chg="addSp delSp modSp add ord replId">
        <pc:chgData name="Anand Chopade, Ojas -ND" userId="S::ojas.anand.chopade.-nd@disney.com::69fa0ae1-2ce3-4b51-9547-34f37a4b22b5" providerId="AD" clId="Web-{1B3221E8-6145-EE0A-36ED-1DA77F10165D}" dt="2025-09-08T08:29:35.204" v="484" actId="20577"/>
        <pc:sldMkLst>
          <pc:docMk/>
          <pc:sldMk cId="378579732" sldId="331"/>
        </pc:sldMkLst>
        <pc:spChg chg="add mod">
          <ac:chgData name="Anand Chopade, Ojas -ND" userId="S::ojas.anand.chopade.-nd@disney.com::69fa0ae1-2ce3-4b51-9547-34f37a4b22b5" providerId="AD" clId="Web-{1B3221E8-6145-EE0A-36ED-1DA77F10165D}" dt="2025-09-08T08:29:35.204" v="484" actId="20577"/>
          <ac:spMkLst>
            <pc:docMk/>
            <pc:sldMk cId="378579732" sldId="331"/>
            <ac:spMk id="3" creationId="{26BDB030-1C88-B0DA-3DB3-C69D89E96A40}"/>
          </ac:spMkLst>
        </pc:spChg>
        <pc:spChg chg="mod">
          <ac:chgData name="Anand Chopade, Ojas -ND" userId="S::ojas.anand.chopade.-nd@disney.com::69fa0ae1-2ce3-4b51-9547-34f37a4b22b5" providerId="AD" clId="Web-{1B3221E8-6145-EE0A-36ED-1DA77F10165D}" dt="2025-09-08T08:21:41.030" v="419" actId="20577"/>
          <ac:spMkLst>
            <pc:docMk/>
            <pc:sldMk cId="378579732" sldId="331"/>
            <ac:spMk id="1123" creationId="{97946D98-6254-29D3-13FF-F4E1023AE97A}"/>
          </ac:spMkLst>
        </pc:spChg>
        <pc:spChg chg="del mod">
          <ac:chgData name="Anand Chopade, Ojas -ND" userId="S::ojas.anand.chopade.-nd@disney.com::69fa0ae1-2ce3-4b51-9547-34f37a4b22b5" providerId="AD" clId="Web-{1B3221E8-6145-EE0A-36ED-1DA77F10165D}" dt="2025-09-08T08:22:25.063" v="421"/>
          <ac:spMkLst>
            <pc:docMk/>
            <pc:sldMk cId="378579732" sldId="331"/>
            <ac:spMk id="1125" creationId="{BAF0075B-BAF0-D700-C0CC-4D2B5B91476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A45F8DA-3F02-8234-30F3-114173DD18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894C5F-7BF4-44BD-B47E-9CC37653EA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96351-F073-FA4F-9594-805EE4F26A36}" type="datetimeFigureOut">
              <a:rPr lang="en-US" smtClean="0"/>
              <a:t>9/8/25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18DEB-D408-B7B2-B5E8-8E0C2586B0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F50C2-CDC2-D641-BAF4-6319730C63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0B07F-A9FB-5D46-9AC3-346B5ED5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29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4T08:00:39.3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4T08:00:41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4T08:00:42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04T08:00:53.6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801" name="Shape 8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 b="0" i="0"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sym typeface="Avenir Book"/>
      </a:defRPr>
    </a:lvl1pPr>
    <a:lvl2pPr indent="2286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2pPr>
    <a:lvl3pPr indent="4572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3pPr>
    <a:lvl4pPr indent="6858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4pPr>
    <a:lvl5pPr indent="9144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5pPr>
    <a:lvl6pPr indent="11430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6pPr>
    <a:lvl7pPr indent="13716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7pPr>
    <a:lvl8pPr indent="16002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8pPr>
    <a:lvl9pPr indent="1828800" defTabSz="457200" latinLnBrk="0">
      <a:lnSpc>
        <a:spcPct val="117999"/>
      </a:lnSpc>
      <a:defRPr sz="2200">
        <a:latin typeface="Avenir Book"/>
        <a:ea typeface="Avenir Book"/>
        <a:cs typeface="Avenir Book"/>
        <a:sym typeface="Avenir Book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- Fantasy Blue One-Lin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[UPDATED] Fantasy_Orbs.jpg" descr="[UPDATED] Fantasy_Orb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5000" y="7924800"/>
            <a:ext cx="23114000" cy="4205176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800" b="0" i="0">
                <a:solidFill>
                  <a:schemeClr val="accent6">
                    <a:hueOff val="4268811"/>
                    <a:satOff val="25480"/>
                    <a:lumOff val="46072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defTabSz="825500">
              <a:lnSpc>
                <a:spcPct val="100000"/>
              </a:lnSpc>
              <a:spcBef>
                <a:spcPts val="0"/>
              </a:spcBef>
              <a:buClrTx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defTabSz="825500">
              <a:lnSpc>
                <a:spcPct val="100000"/>
              </a:lnSpc>
              <a:spcBef>
                <a:spcPts val="0"/>
              </a:spcBef>
              <a:buClrTx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r>
              <a:rPr lang="en-US" dirty="0"/>
              <a:t>Presentation Subtitle</a:t>
            </a:r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6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5956300"/>
            <a:ext cx="23114000" cy="208600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1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Presentation Title</a:t>
            </a:r>
          </a:p>
        </p:txBody>
      </p:sp>
      <p:pic>
        <p:nvPicPr>
          <p:cNvPr id="3" name="Picture 2" descr="A black and white sign with white letters&#10;&#10;Description automatically generated">
            <a:extLst>
              <a:ext uri="{FF2B5EF4-FFF2-40B4-BE49-F238E27FC236}">
                <a16:creationId xmlns:a16="http://schemas.microsoft.com/office/drawing/2014/main" id="{9E70EA41-1E55-ED24-0CC4-77294DE99EB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295" y="4214839"/>
            <a:ext cx="9533410" cy="151442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ground Spark">
    <p:bg>
      <p:bgPr>
        <a:solidFill>
          <a:srgbClr val="EB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Spark_Stars.jpg" descr="Spark_Sta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282353"/>
                    <a:satOff val="81616"/>
                    <a:lumOff val="-83921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42" name="Internal Use Only"/>
          <p:cNvSpPr txBox="1"/>
          <p:nvPr/>
        </p:nvSpPr>
        <p:spPr>
          <a:xfrm>
            <a:off x="21383144" y="12597614"/>
            <a:ext cx="1928027" cy="5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ts val="4400"/>
              </a:lnSpc>
              <a:defRPr sz="1600" spc="79">
                <a:solidFill>
                  <a:schemeClr val="accent3">
                    <a:hueOff val="855000"/>
                    <a:satOff val="65407"/>
                    <a:lumOff val="-52745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Internal Use Only </a:t>
            </a:r>
          </a:p>
        </p:txBody>
      </p:sp>
      <p:sp>
        <p:nvSpPr>
          <p:cNvPr id="743" name="Line"/>
          <p:cNvSpPr/>
          <p:nvPr/>
        </p:nvSpPr>
        <p:spPr>
          <a:xfrm flipV="1">
            <a:off x="23403847" y="12876700"/>
            <a:ext cx="1" cy="252231"/>
          </a:xfrm>
          <a:prstGeom prst="line">
            <a:avLst/>
          </a:prstGeom>
          <a:ln w="12700">
            <a:solidFill>
              <a:schemeClr val="accent3">
                <a:hueOff val="855000"/>
                <a:satOff val="65407"/>
                <a:lumOff val="-52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96A9BB"/>
                </a:solidFill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109B41-2483-DA0F-02A5-F6BD55C0EC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01" y="12620444"/>
            <a:ext cx="4814113" cy="76474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ground Spark 2">
    <p:bg>
      <p:bgPr>
        <a:solidFill>
          <a:srgbClr val="EB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Spark_Orbs.jpg" descr="Spark_Orb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hueOff val="855000"/>
                    <a:satOff val="65407"/>
                    <a:lumOff val="-52745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52" name="Internal Use Only"/>
          <p:cNvSpPr txBox="1"/>
          <p:nvPr/>
        </p:nvSpPr>
        <p:spPr>
          <a:xfrm>
            <a:off x="21383144" y="12597614"/>
            <a:ext cx="1928027" cy="5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ts val="4400"/>
              </a:lnSpc>
              <a:defRPr sz="1600" spc="79">
                <a:solidFill>
                  <a:schemeClr val="accent3">
                    <a:hueOff val="855000"/>
                    <a:satOff val="65407"/>
                    <a:lumOff val="-52745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Internal Use Only </a:t>
            </a:r>
          </a:p>
        </p:txBody>
      </p:sp>
      <p:sp>
        <p:nvSpPr>
          <p:cNvPr id="753" name="Line"/>
          <p:cNvSpPr/>
          <p:nvPr/>
        </p:nvSpPr>
        <p:spPr>
          <a:xfrm flipV="1">
            <a:off x="23403847" y="12876700"/>
            <a:ext cx="1" cy="252231"/>
          </a:xfrm>
          <a:prstGeom prst="line">
            <a:avLst/>
          </a:prstGeom>
          <a:ln w="12700">
            <a:solidFill>
              <a:schemeClr val="accent3">
                <a:hueOff val="855000"/>
                <a:satOff val="65407"/>
                <a:lumOff val="-5274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96A9BB"/>
                </a:solidFill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5977A6-C687-D505-041B-997FC2E093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01" y="12620444"/>
            <a:ext cx="4814113" cy="76474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898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b="1" i="0"/>
            </a:lvl1pPr>
          </a:lstStyle>
          <a:p>
            <a:r>
              <a:rPr dirty="0"/>
              <a:t>Slide Title</a:t>
            </a:r>
          </a:p>
        </p:txBody>
      </p:sp>
      <p:sp>
        <p:nvSpPr>
          <p:cNvPr id="498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1905000"/>
            <a:ext cx="23114000" cy="952500"/>
          </a:xfrm>
          <a:prstGeom prst="rect">
            <a:avLst/>
          </a:prstGeom>
        </p:spPr>
        <p:txBody>
          <a:bodyPr lIns="0" tIns="0" rIns="0" bIns="0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600" spc="36">
                <a:solidFill>
                  <a:schemeClr val="accent4"/>
                </a:solidFill>
              </a:defRPr>
            </a:lvl1pPr>
          </a:lstStyle>
          <a:p>
            <a:r>
              <a:rPr dirty="0"/>
              <a:t>Slide Subtitle</a:t>
            </a:r>
          </a:p>
        </p:txBody>
      </p:sp>
      <p:sp>
        <p:nvSpPr>
          <p:cNvPr id="4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(w/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Internal Use Only"/>
          <p:cNvSpPr txBox="1"/>
          <p:nvPr/>
        </p:nvSpPr>
        <p:spPr>
          <a:xfrm>
            <a:off x="21383144" y="12597614"/>
            <a:ext cx="1928027" cy="5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ts val="4400"/>
              </a:lnSpc>
              <a:defRPr sz="1600" spc="79">
                <a:solidFill>
                  <a:srgbClr val="8295A8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rPr b="0" i="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Use Only </a:t>
            </a:r>
          </a:p>
        </p:txBody>
      </p:sp>
      <p:sp>
        <p:nvSpPr>
          <p:cNvPr id="708" name="Line"/>
          <p:cNvSpPr/>
          <p:nvPr/>
        </p:nvSpPr>
        <p:spPr>
          <a:xfrm flipV="1">
            <a:off x="23403847" y="12876700"/>
            <a:ext cx="1" cy="252231"/>
          </a:xfrm>
          <a:prstGeom prst="line">
            <a:avLst/>
          </a:prstGeom>
          <a:ln w="12700">
            <a:solidFill>
              <a:srgbClr val="8295A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96A9BB"/>
                </a:solidFill>
              </a:defRPr>
            </a:pPr>
            <a:endParaRPr b="0" i="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FC2D3A-8202-5E61-9331-540BB3E436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01" y="12620444"/>
            <a:ext cx="4814113" cy="764741"/>
          </a:xfrm>
          <a:prstGeom prst="rect">
            <a:avLst/>
          </a:prstGeom>
          <a:effectLst/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(w/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KeynoteAssets_ImgPlaceholder_OneThird.jpg"/>
          <p:cNvSpPr>
            <a:spLocks noGrp="1"/>
          </p:cNvSpPr>
          <p:nvPr>
            <p:ph type="pic" sz="half" idx="21"/>
          </p:nvPr>
        </p:nvSpPr>
        <p:spPr>
          <a:xfrm>
            <a:off x="16379031" y="-5095"/>
            <a:ext cx="8005166" cy="137261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37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947110"/>
            <a:ext cx="15240000" cy="952501"/>
          </a:xfrm>
          <a:prstGeom prst="rect">
            <a:avLst/>
          </a:prstGeom>
        </p:spPr>
        <p:txBody>
          <a:bodyPr/>
          <a:lstStyle>
            <a:lvl1pPr>
              <a:defRPr b="1" i="0"/>
            </a:lvl1pPr>
          </a:lstStyle>
          <a:p>
            <a:r>
              <a:rPr dirty="0"/>
              <a:t>Agenda Title</a:t>
            </a:r>
          </a:p>
        </p:txBody>
      </p:sp>
      <p:sp>
        <p:nvSpPr>
          <p:cNvPr id="138" name="Agenda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35000" y="1905000"/>
            <a:ext cx="15240000" cy="952500"/>
          </a:xfrm>
          <a:prstGeom prst="rect">
            <a:avLst/>
          </a:prstGeom>
        </p:spPr>
        <p:txBody>
          <a:bodyPr lIns="0" tIns="0" rIns="0" bIns="0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600" spc="36">
                <a:solidFill>
                  <a:schemeClr val="accent4"/>
                </a:solidFill>
              </a:defRPr>
            </a:lvl1pPr>
          </a:lstStyle>
          <a:p>
            <a:r>
              <a:rPr dirty="0"/>
              <a:t>Agenda Subtitle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5000" y="3491913"/>
            <a:ext cx="15240000" cy="8764174"/>
          </a:xfrm>
          <a:prstGeom prst="rect">
            <a:avLst/>
          </a:prstGeom>
        </p:spPr>
        <p:txBody>
          <a:bodyPr lIns="0" tIns="0" rIns="0" bIns="0"/>
          <a:lstStyle>
            <a:lvl1pPr marL="494773" indent="-494773" defTabSz="825500">
              <a:lnSpc>
                <a:spcPct val="100000"/>
              </a:lnSpc>
              <a:spcBef>
                <a:spcPts val="1800"/>
              </a:spcBef>
              <a:buClr>
                <a:schemeClr val="accent1">
                  <a:hueOff val="-1200000"/>
                  <a:satOff val="33828"/>
                  <a:lumOff val="-46274"/>
                </a:schemeClr>
              </a:buClr>
              <a:defRPr sz="4800" spc="-48">
                <a:solidFill>
                  <a:schemeClr val="accent4"/>
                </a:solidFill>
              </a:defRPr>
            </a:lvl1pPr>
            <a:lvl2pPr marL="849085" indent="-391885" defTabSz="825500">
              <a:lnSpc>
                <a:spcPct val="100000"/>
              </a:lnSpc>
              <a:spcBef>
                <a:spcPts val="1800"/>
              </a:spcBef>
              <a:buClr>
                <a:schemeClr val="accent1">
                  <a:hueOff val="-1200000"/>
                  <a:satOff val="33828"/>
                  <a:lumOff val="-46274"/>
                </a:schemeClr>
              </a:buClr>
              <a:defRPr sz="4800" spc="-48">
                <a:solidFill>
                  <a:schemeClr val="accent4"/>
                </a:solidFill>
              </a:defRPr>
            </a:lvl2pPr>
            <a:lvl3pPr marL="1409173" indent="-494773" defTabSz="825500">
              <a:lnSpc>
                <a:spcPct val="100000"/>
              </a:lnSpc>
              <a:spcBef>
                <a:spcPts val="1800"/>
              </a:spcBef>
              <a:buClr>
                <a:schemeClr val="accent1">
                  <a:hueOff val="-1200000"/>
                  <a:satOff val="33828"/>
                  <a:lumOff val="-46274"/>
                </a:schemeClr>
              </a:buClr>
              <a:buSzPct val="100000"/>
              <a:buChar char="•"/>
              <a:defRPr sz="4800" spc="-48">
                <a:solidFill>
                  <a:schemeClr val="accent4"/>
                </a:solidFill>
              </a:defRPr>
            </a:lvl3pPr>
            <a:lvl4pPr marL="1866373" indent="-494773" defTabSz="825500">
              <a:lnSpc>
                <a:spcPct val="100000"/>
              </a:lnSpc>
              <a:spcBef>
                <a:spcPts val="1800"/>
              </a:spcBef>
              <a:buClr>
                <a:schemeClr val="accent1">
                  <a:hueOff val="-1200000"/>
                  <a:satOff val="33828"/>
                  <a:lumOff val="-46274"/>
                </a:schemeClr>
              </a:buClr>
              <a:buSzPct val="100000"/>
              <a:buChar char="•"/>
              <a:defRPr sz="4800" spc="-48">
                <a:solidFill>
                  <a:schemeClr val="accent4"/>
                </a:solidFill>
              </a:defRPr>
            </a:lvl4pPr>
            <a:lvl5pPr marL="2314738" indent="-485938" defTabSz="825500">
              <a:lnSpc>
                <a:spcPct val="100000"/>
              </a:lnSpc>
              <a:spcBef>
                <a:spcPts val="1800"/>
              </a:spcBef>
              <a:buClr>
                <a:schemeClr val="accent1">
                  <a:hueOff val="-1200000"/>
                  <a:satOff val="33828"/>
                  <a:lumOff val="-46274"/>
                </a:schemeClr>
              </a:buClr>
              <a:defRPr sz="4800" spc="-48">
                <a:solidFill>
                  <a:schemeClr val="accent4"/>
                </a:solidFill>
              </a:defRPr>
            </a:lvl5pPr>
          </a:lstStyle>
          <a:p>
            <a:r>
              <a:rPr dirty="0"/>
              <a:t>Agenda Topics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40" name="Internal Use Only"/>
          <p:cNvSpPr txBox="1"/>
          <p:nvPr/>
        </p:nvSpPr>
        <p:spPr>
          <a:xfrm>
            <a:off x="13427709" y="12597614"/>
            <a:ext cx="1928027" cy="5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ts val="4400"/>
              </a:lnSpc>
              <a:defRPr sz="1600" spc="79">
                <a:solidFill>
                  <a:srgbClr val="8295A8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Internal Use Only </a:t>
            </a:r>
          </a:p>
        </p:txBody>
      </p:sp>
      <p:sp>
        <p:nvSpPr>
          <p:cNvPr id="141" name="Line"/>
          <p:cNvSpPr/>
          <p:nvPr/>
        </p:nvSpPr>
        <p:spPr>
          <a:xfrm flipV="1">
            <a:off x="15448412" y="12876700"/>
            <a:ext cx="1" cy="252231"/>
          </a:xfrm>
          <a:prstGeom prst="line">
            <a:avLst/>
          </a:prstGeom>
          <a:ln w="12700">
            <a:solidFill>
              <a:srgbClr val="8295A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96A9BB"/>
                </a:solidFill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532154" y="12565635"/>
            <a:ext cx="340259" cy="62301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43C81E-FA36-C730-6F5C-83AD8A59CC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01" y="12620444"/>
            <a:ext cx="4814113" cy="764741"/>
          </a:xfrm>
          <a:prstGeom prst="rect">
            <a:avLst/>
          </a:prstGeom>
          <a:effectLst/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aragraph @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952500"/>
            <a:ext cx="22733000" cy="952500"/>
          </a:xfrm>
          <a:prstGeom prst="rect">
            <a:avLst/>
          </a:prstGeom>
        </p:spPr>
        <p:txBody>
          <a:bodyPr/>
          <a:lstStyle>
            <a:lvl1pPr>
              <a:defRPr b="1" i="0"/>
            </a:lvl1pPr>
          </a:lstStyle>
          <a:p>
            <a:r>
              <a:rPr dirty="0"/>
              <a:t>Slide Title</a:t>
            </a:r>
          </a:p>
        </p:txBody>
      </p:sp>
      <p:sp>
        <p:nvSpPr>
          <p:cNvPr id="26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1905000"/>
            <a:ext cx="22732084" cy="15875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>
                <a:solidFill>
                  <a:schemeClr val="accent4"/>
                </a:solidFill>
              </a:defRPr>
            </a:lvl1pPr>
            <a:lvl2pPr marL="0" indent="457200">
              <a:buClrTx/>
              <a:buSzTx/>
              <a:buNone/>
              <a:defRPr>
                <a:solidFill>
                  <a:schemeClr val="accent4"/>
                </a:solidFill>
              </a:defRPr>
            </a:lvl2pPr>
            <a:lvl3pPr>
              <a:buClrTx/>
              <a:defRPr>
                <a:solidFill>
                  <a:schemeClr val="accent4"/>
                </a:solidFill>
              </a:defRPr>
            </a:lvl3pPr>
            <a:lvl4pPr>
              <a:buClrTx/>
              <a:defRPr>
                <a:solidFill>
                  <a:schemeClr val="accent4"/>
                </a:solidFill>
              </a:defRPr>
            </a:lvl4pPr>
            <a:lvl5pPr marL="0" indent="1828800">
              <a:buClrTx/>
              <a:buSzTx/>
              <a:buNone/>
              <a:defRPr>
                <a:solidFill>
                  <a:schemeClr val="accent4"/>
                </a:solidFill>
              </a:defRPr>
            </a:lvl5pPr>
          </a:lstStyle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265" name="Internal Use Only"/>
          <p:cNvSpPr txBox="1"/>
          <p:nvPr/>
        </p:nvSpPr>
        <p:spPr>
          <a:xfrm>
            <a:off x="21383144" y="12597614"/>
            <a:ext cx="1928027" cy="5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ts val="4400"/>
              </a:lnSpc>
              <a:defRPr sz="1600" spc="79">
                <a:solidFill>
                  <a:srgbClr val="8295A8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Internal Use Only </a:t>
            </a:r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7" name="Line"/>
          <p:cNvSpPr/>
          <p:nvPr/>
        </p:nvSpPr>
        <p:spPr>
          <a:xfrm flipV="1">
            <a:off x="23403847" y="12876700"/>
            <a:ext cx="1" cy="252231"/>
          </a:xfrm>
          <a:prstGeom prst="line">
            <a:avLst/>
          </a:prstGeom>
          <a:ln w="12700">
            <a:solidFill>
              <a:srgbClr val="8295A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96A9BB"/>
                </a:solidFill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EE1AA9-FF93-CB6F-021B-41D6EAC5B1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01" y="12620444"/>
            <a:ext cx="4814113" cy="764741"/>
          </a:xfrm>
          <a:prstGeom prst="rect">
            <a:avLst/>
          </a:prstGeom>
          <a:effectLst/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i-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80895" y="3489740"/>
            <a:ext cx="6985001" cy="349427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80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80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2pPr>
            <a:lvl3pPr algn="ctr">
              <a:lnSpc>
                <a:spcPct val="80000"/>
              </a:lnSpc>
              <a:spcBef>
                <a:spcPts val="0"/>
              </a:spcBef>
              <a:buClrTx/>
              <a:defRPr sz="180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3pPr>
            <a:lvl4pPr algn="ctr">
              <a:lnSpc>
                <a:spcPct val="80000"/>
              </a:lnSpc>
              <a:spcBef>
                <a:spcPts val="0"/>
              </a:spcBef>
              <a:buClrTx/>
              <a:defRPr sz="180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180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5pPr>
          </a:lstStyle>
          <a:p>
            <a:r>
              <a:rPr dirty="0"/>
              <a:t>100%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542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780895" y="7296980"/>
            <a:ext cx="6985001" cy="444677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800" b="0" i="0">
                <a:solidFill>
                  <a:schemeClr val="accent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Medium"/>
              </a:defRPr>
            </a:lvl1pPr>
          </a:lstStyle>
          <a:p>
            <a:r>
              <a:rPr dirty="0"/>
              <a:t>Fact information</a:t>
            </a:r>
          </a:p>
        </p:txBody>
      </p:sp>
      <p:sp>
        <p:nvSpPr>
          <p:cNvPr id="543" name="Fact Information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8699500" y="7296980"/>
            <a:ext cx="6985000" cy="444677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800" b="0" i="0">
                <a:solidFill>
                  <a:schemeClr val="accent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Medium"/>
              </a:defRPr>
            </a:lvl1pPr>
          </a:lstStyle>
          <a:p>
            <a:r>
              <a:rPr dirty="0"/>
              <a:t>Fact Information</a:t>
            </a:r>
          </a:p>
        </p:txBody>
      </p:sp>
      <p:sp>
        <p:nvSpPr>
          <p:cNvPr id="544" name="Body Level One…"/>
          <p:cNvSpPr txBox="1">
            <a:spLocks noGrp="1"/>
          </p:cNvSpPr>
          <p:nvPr>
            <p:ph type="body" sz="quarter" idx="23"/>
          </p:nvPr>
        </p:nvSpPr>
        <p:spPr>
          <a:xfrm>
            <a:off x="8699500" y="3489740"/>
            <a:ext cx="6985000" cy="349427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 defTabSz="975335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72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1pPr>
            <a:lvl2pPr marL="0" indent="182880" algn="ctr" defTabSz="975335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72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2pPr>
            <a:lvl3pPr indent="365760" algn="ctr" defTabSz="975335">
              <a:lnSpc>
                <a:spcPct val="80000"/>
              </a:lnSpc>
              <a:spcBef>
                <a:spcPts val="0"/>
              </a:spcBef>
              <a:buClrTx/>
              <a:defRPr sz="72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3pPr>
            <a:lvl4pPr indent="548640" algn="ctr" defTabSz="975335">
              <a:lnSpc>
                <a:spcPct val="80000"/>
              </a:lnSpc>
              <a:spcBef>
                <a:spcPts val="0"/>
              </a:spcBef>
              <a:buClrTx/>
              <a:defRPr sz="72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4pPr>
            <a:lvl5pPr marL="0" indent="731520" algn="ctr" defTabSz="975335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72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45" name="Fact Information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16645729" y="7296980"/>
            <a:ext cx="6985001" cy="4446772"/>
          </a:xfrm>
          <a:prstGeom prst="rect">
            <a:avLst/>
          </a:prstGeom>
        </p:spPr>
        <p:txBody>
          <a:bodyPr lIns="0" tIns="0" rIns="0" bIns="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800" b="0" i="0">
                <a:solidFill>
                  <a:schemeClr val="accent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Medium"/>
              </a:defRPr>
            </a:lvl1pPr>
          </a:lstStyle>
          <a:p>
            <a:r>
              <a:rPr dirty="0"/>
              <a:t>Fact Information</a:t>
            </a:r>
          </a:p>
        </p:txBody>
      </p:sp>
      <p:sp>
        <p:nvSpPr>
          <p:cNvPr id="546" name="Body Level One…"/>
          <p:cNvSpPr txBox="1">
            <a:spLocks noGrp="1"/>
          </p:cNvSpPr>
          <p:nvPr>
            <p:ph type="body" sz="quarter" idx="25"/>
          </p:nvPr>
        </p:nvSpPr>
        <p:spPr>
          <a:xfrm>
            <a:off x="16618105" y="3648973"/>
            <a:ext cx="6985001" cy="349427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 defTabSz="975335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72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1pPr>
            <a:lvl2pPr marL="0" indent="182880" algn="ctr" defTabSz="975335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72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2pPr>
            <a:lvl3pPr indent="365760" algn="ctr" defTabSz="975335">
              <a:lnSpc>
                <a:spcPct val="80000"/>
              </a:lnSpc>
              <a:spcBef>
                <a:spcPts val="0"/>
              </a:spcBef>
              <a:buClrTx/>
              <a:defRPr sz="72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3pPr>
            <a:lvl4pPr indent="548640" algn="ctr" defTabSz="975335">
              <a:lnSpc>
                <a:spcPct val="80000"/>
              </a:lnSpc>
              <a:spcBef>
                <a:spcPts val="0"/>
              </a:spcBef>
              <a:buClrTx/>
              <a:defRPr sz="72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4pPr>
            <a:lvl5pPr marL="0" indent="731520" algn="ctr" defTabSz="975335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7200" b="1" i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47" name="Line"/>
          <p:cNvSpPr/>
          <p:nvPr/>
        </p:nvSpPr>
        <p:spPr>
          <a:xfrm flipV="1">
            <a:off x="8231648" y="3489140"/>
            <a:ext cx="1" cy="8260787"/>
          </a:xfrm>
          <a:prstGeom prst="line">
            <a:avLst/>
          </a:prstGeom>
          <a:ln w="25400">
            <a:solidFill>
              <a:srgbClr val="E9EEF5"/>
            </a:solidFill>
            <a:miter lim="400000"/>
          </a:ln>
        </p:spPr>
        <p:txBody>
          <a:bodyPr lIns="50800" tIns="50800" rIns="50800" bIns="50800" anchor="ctr"/>
          <a:lstStyle/>
          <a:p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8" name="Line"/>
          <p:cNvSpPr/>
          <p:nvPr/>
        </p:nvSpPr>
        <p:spPr>
          <a:xfrm flipV="1">
            <a:off x="16151305" y="3489140"/>
            <a:ext cx="1" cy="8260787"/>
          </a:xfrm>
          <a:prstGeom prst="line">
            <a:avLst/>
          </a:prstGeom>
          <a:ln w="25400">
            <a:solidFill>
              <a:srgbClr val="E9EEF5"/>
            </a:solidFill>
            <a:miter lim="400000"/>
          </a:ln>
        </p:spPr>
        <p:txBody>
          <a:bodyPr lIns="50800" tIns="50800" rIns="50800" bIns="50800" anchor="ctr"/>
          <a:lstStyle/>
          <a:p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9" name="Subtitle"/>
          <p:cNvSpPr txBox="1">
            <a:spLocks noGrp="1"/>
          </p:cNvSpPr>
          <p:nvPr>
            <p:ph type="body" sz="quarter" idx="26" hasCustomPrompt="1"/>
          </p:nvPr>
        </p:nvSpPr>
        <p:spPr>
          <a:xfrm>
            <a:off x="635000" y="1905000"/>
            <a:ext cx="23114000" cy="952500"/>
          </a:xfrm>
          <a:prstGeom prst="rect">
            <a:avLst/>
          </a:prstGeom>
        </p:spPr>
        <p:txBody>
          <a:bodyPr lIns="0" tIns="0" rIns="0" bIns="0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3600" spc="36">
                <a:solidFill>
                  <a:schemeClr val="accent4"/>
                </a:solidFill>
              </a:defRPr>
            </a:lvl1pPr>
          </a:lstStyle>
          <a:p>
            <a:r>
              <a:t>Subtitle</a:t>
            </a:r>
          </a:p>
        </p:txBody>
      </p:sp>
      <p:sp>
        <p:nvSpPr>
          <p:cNvPr id="550" name="Slide Title"/>
          <p:cNvSpPr txBox="1">
            <a:spLocks noGrp="1"/>
          </p:cNvSpPr>
          <p:nvPr>
            <p:ph type="body" sz="quarter" idx="27" hasCustomPrompt="1"/>
          </p:nvPr>
        </p:nvSpPr>
        <p:spPr>
          <a:xfrm>
            <a:off x="635000" y="952500"/>
            <a:ext cx="23114000" cy="9525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5400" b="1" i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venir Heavy"/>
              </a:defRPr>
            </a:lvl1pPr>
          </a:lstStyle>
          <a:p>
            <a:r>
              <a:rPr dirty="0"/>
              <a:t>Slide Title</a:t>
            </a:r>
          </a:p>
        </p:txBody>
      </p:sp>
      <p:sp>
        <p:nvSpPr>
          <p:cNvPr id="551" name="Internal Use Only"/>
          <p:cNvSpPr txBox="1"/>
          <p:nvPr/>
        </p:nvSpPr>
        <p:spPr>
          <a:xfrm>
            <a:off x="21383144" y="12597614"/>
            <a:ext cx="1928027" cy="5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ts val="4400"/>
              </a:lnSpc>
              <a:defRPr sz="1600" spc="79">
                <a:solidFill>
                  <a:srgbClr val="8295A8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Internal Use Only </a:t>
            </a:r>
          </a:p>
        </p:txBody>
      </p:sp>
      <p:sp>
        <p:nvSpPr>
          <p:cNvPr id="552" name="Line"/>
          <p:cNvSpPr/>
          <p:nvPr/>
        </p:nvSpPr>
        <p:spPr>
          <a:xfrm flipV="1">
            <a:off x="23403847" y="12876700"/>
            <a:ext cx="1" cy="252231"/>
          </a:xfrm>
          <a:prstGeom prst="line">
            <a:avLst/>
          </a:prstGeom>
          <a:ln w="12700">
            <a:solidFill>
              <a:srgbClr val="8295A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96A9BB"/>
                </a:solidFill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3BB2E-5F7F-7AE0-1906-07162E9A34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01" y="12620444"/>
            <a:ext cx="4814113" cy="764741"/>
          </a:xfrm>
          <a:prstGeom prst="rect">
            <a:avLst/>
          </a:prstGeom>
          <a:effectLst/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ground Fantasy Blue">
    <p:bg>
      <p:bgPr>
        <a:solidFill>
          <a:srgbClr val="EB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[UPDATED] Fantasy_Stars.jpg" descr="[UPDATED] Fantasy_Sta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19" name="Internal Use Only"/>
          <p:cNvSpPr txBox="1"/>
          <p:nvPr/>
        </p:nvSpPr>
        <p:spPr>
          <a:xfrm>
            <a:off x="21383144" y="12597614"/>
            <a:ext cx="1928027" cy="5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ts val="4400"/>
              </a:lnSpc>
              <a:defRPr sz="1600" spc="79">
                <a:solidFill>
                  <a:schemeClr val="accent6">
                    <a:hueOff val="4268811"/>
                    <a:satOff val="25480"/>
                    <a:lumOff val="46072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rPr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Use Only </a:t>
            </a:r>
          </a:p>
        </p:txBody>
      </p:sp>
      <p:sp>
        <p:nvSpPr>
          <p:cNvPr id="720" name="Line"/>
          <p:cNvSpPr/>
          <p:nvPr/>
        </p:nvSpPr>
        <p:spPr>
          <a:xfrm flipV="1">
            <a:off x="23403847" y="12876700"/>
            <a:ext cx="1" cy="252231"/>
          </a:xfrm>
          <a:prstGeom prst="line">
            <a:avLst/>
          </a:prstGeom>
          <a:ln w="12700">
            <a:solidFill>
              <a:schemeClr val="accent6">
                <a:hueOff val="4268811"/>
                <a:satOff val="25480"/>
                <a:lumOff val="4607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96A9BB"/>
                </a:solidFill>
              </a:defRPr>
            </a:pPr>
            <a:endParaRPr b="0" i="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black and white sign with white letters&#10;&#10;Description automatically generated">
            <a:extLst>
              <a:ext uri="{FF2B5EF4-FFF2-40B4-BE49-F238E27FC236}">
                <a16:creationId xmlns:a16="http://schemas.microsoft.com/office/drawing/2014/main" id="{D7D14ABC-EE60-1F95-E4D9-A27142447E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2620444"/>
            <a:ext cx="4814115" cy="76474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ackground Fantasy Blue 2">
    <p:bg>
      <p:bgPr>
        <a:solidFill>
          <a:srgbClr val="EBF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[UPDATED] Fantasy_Orbs.jpg" descr="[UPDATED] Fantasy_Orb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30" name="Internal Use Only"/>
          <p:cNvSpPr txBox="1"/>
          <p:nvPr/>
        </p:nvSpPr>
        <p:spPr>
          <a:xfrm>
            <a:off x="21383144" y="12597614"/>
            <a:ext cx="1928027" cy="5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ts val="4400"/>
              </a:lnSpc>
              <a:defRPr sz="1600" spc="79">
                <a:solidFill>
                  <a:schemeClr val="accent6">
                    <a:hueOff val="4268811"/>
                    <a:satOff val="25480"/>
                    <a:lumOff val="46072"/>
                  </a:schemeClr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rPr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Use Only </a:t>
            </a:r>
          </a:p>
        </p:txBody>
      </p:sp>
      <p:sp>
        <p:nvSpPr>
          <p:cNvPr id="731" name="Line"/>
          <p:cNvSpPr/>
          <p:nvPr/>
        </p:nvSpPr>
        <p:spPr>
          <a:xfrm flipV="1">
            <a:off x="23403847" y="12876700"/>
            <a:ext cx="1" cy="252231"/>
          </a:xfrm>
          <a:prstGeom prst="line">
            <a:avLst/>
          </a:prstGeom>
          <a:ln w="127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96A9BB"/>
                </a:solidFill>
              </a:defRPr>
            </a:pPr>
            <a:endParaRPr b="0" i="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black and white sign with white letters&#10;&#10;Description automatically generated">
            <a:extLst>
              <a:ext uri="{FF2B5EF4-FFF2-40B4-BE49-F238E27FC236}">
                <a16:creationId xmlns:a16="http://schemas.microsoft.com/office/drawing/2014/main" id="{EAEB95E8-6601-273E-FCFF-B62307B1BC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2620444"/>
            <a:ext cx="4814115" cy="76474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952500"/>
            <a:ext cx="23114000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dirty="0"/>
              <a:t>Slide Title</a:t>
            </a:r>
          </a:p>
        </p:txBody>
      </p:sp>
      <p:sp>
        <p:nvSpPr>
          <p:cNvPr id="3" name="Internal Use Only"/>
          <p:cNvSpPr txBox="1"/>
          <p:nvPr/>
        </p:nvSpPr>
        <p:spPr>
          <a:xfrm>
            <a:off x="21383144" y="12597614"/>
            <a:ext cx="1928027" cy="572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lnSpc>
                <a:spcPts val="4400"/>
              </a:lnSpc>
              <a:defRPr sz="1600" spc="79">
                <a:solidFill>
                  <a:srgbClr val="8295A8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Internal Use Only </a:t>
            </a:r>
          </a:p>
        </p:txBody>
      </p:sp>
      <p:sp>
        <p:nvSpPr>
          <p:cNvPr id="4" name="Line"/>
          <p:cNvSpPr/>
          <p:nvPr/>
        </p:nvSpPr>
        <p:spPr>
          <a:xfrm flipV="1">
            <a:off x="23403847" y="12876700"/>
            <a:ext cx="1" cy="252231"/>
          </a:xfrm>
          <a:prstGeom prst="line">
            <a:avLst/>
          </a:prstGeom>
          <a:ln w="12700">
            <a:solidFill>
              <a:srgbClr val="8295A8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96A9BB"/>
                </a:solidFill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68592" y="12610136"/>
            <a:ext cx="354264" cy="57246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ts val="4400"/>
              </a:lnSpc>
              <a:defRPr sz="1600" b="0" i="0">
                <a:solidFill>
                  <a:srgbClr val="8295A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Medium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FA4F56-A2A1-1351-98AB-1CFAA11334F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01" y="12620444"/>
            <a:ext cx="4814113" cy="764741"/>
          </a:xfrm>
          <a:prstGeom prst="rect">
            <a:avLst/>
          </a:prstGeom>
          <a:effectLst/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83" r:id="rId2"/>
    <p:sldLayoutId id="2147483696" r:id="rId3"/>
    <p:sldLayoutId id="2147483695" r:id="rId4"/>
    <p:sldLayoutId id="2147483660" r:id="rId5"/>
    <p:sldLayoutId id="2147483669" r:id="rId6"/>
    <p:sldLayoutId id="2147483687" r:id="rId7"/>
    <p:sldLayoutId id="2147483697" r:id="rId8"/>
    <p:sldLayoutId id="2147483698" r:id="rId9"/>
    <p:sldLayoutId id="2147483699" r:id="rId10"/>
    <p:sldLayoutId id="2147483700" r:id="rId11"/>
    <p:sldLayoutId id="2147483704" r:id="rId12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chemeClr val="tx2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Avenir Heavy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accent3">
              <a:hueOff val="-1136391"/>
              <a:satOff val="60723"/>
              <a:lumOff val="-18039"/>
            </a:schemeClr>
          </a:solidFill>
          <a:uFillTx/>
          <a:latin typeface="+mn-lt"/>
          <a:ea typeface="+mn-ea"/>
          <a:cs typeface="+mn-cs"/>
          <a:sym typeface="Avenir Heavy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accent3">
              <a:hueOff val="-1136391"/>
              <a:satOff val="60723"/>
              <a:lumOff val="-18039"/>
            </a:schemeClr>
          </a:solidFill>
          <a:uFillTx/>
          <a:latin typeface="+mn-lt"/>
          <a:ea typeface="+mn-ea"/>
          <a:cs typeface="+mn-cs"/>
          <a:sym typeface="Avenir Heavy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accent3">
              <a:hueOff val="-1136391"/>
              <a:satOff val="60723"/>
              <a:lumOff val="-18039"/>
            </a:schemeClr>
          </a:solidFill>
          <a:uFillTx/>
          <a:latin typeface="+mn-lt"/>
          <a:ea typeface="+mn-ea"/>
          <a:cs typeface="+mn-cs"/>
          <a:sym typeface="Avenir Heavy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accent3">
              <a:hueOff val="-1136391"/>
              <a:satOff val="60723"/>
              <a:lumOff val="-18039"/>
            </a:schemeClr>
          </a:solidFill>
          <a:uFillTx/>
          <a:latin typeface="+mn-lt"/>
          <a:ea typeface="+mn-ea"/>
          <a:cs typeface="+mn-cs"/>
          <a:sym typeface="Avenir Heavy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accent3">
              <a:hueOff val="-1136391"/>
              <a:satOff val="60723"/>
              <a:lumOff val="-18039"/>
            </a:schemeClr>
          </a:solidFill>
          <a:uFillTx/>
          <a:latin typeface="+mn-lt"/>
          <a:ea typeface="+mn-ea"/>
          <a:cs typeface="+mn-cs"/>
          <a:sym typeface="Avenir Heavy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accent3">
              <a:hueOff val="-1136391"/>
              <a:satOff val="60723"/>
              <a:lumOff val="-18039"/>
            </a:schemeClr>
          </a:solidFill>
          <a:uFillTx/>
          <a:latin typeface="+mn-lt"/>
          <a:ea typeface="+mn-ea"/>
          <a:cs typeface="+mn-cs"/>
          <a:sym typeface="Avenir Heavy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accent3">
              <a:hueOff val="-1136391"/>
              <a:satOff val="60723"/>
              <a:lumOff val="-18039"/>
            </a:schemeClr>
          </a:solidFill>
          <a:uFillTx/>
          <a:latin typeface="+mn-lt"/>
          <a:ea typeface="+mn-ea"/>
          <a:cs typeface="+mn-cs"/>
          <a:sym typeface="Avenir Heavy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solidFill>
            <a:schemeClr val="accent3">
              <a:hueOff val="-1136391"/>
              <a:satOff val="60723"/>
              <a:lumOff val="-18039"/>
            </a:schemeClr>
          </a:solidFill>
          <a:uFillTx/>
          <a:latin typeface="+mn-lt"/>
          <a:ea typeface="+mn-ea"/>
          <a:cs typeface="+mn-cs"/>
          <a:sym typeface="Avenir Heavy"/>
        </a:defRPr>
      </a:lvl9pPr>
    </p:titleStyle>
    <p:bodyStyle>
      <a:lvl1pPr marL="285749" marR="0" indent="-285749" algn="l" defTabSz="2438338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bg2"/>
        </a:buClr>
        <a:buSzPct val="100000"/>
        <a:buFont typeface="Arial" panose="020B0604020202020204" pitchFamily="34" charset="0"/>
        <a:buChar char="•"/>
        <a:tabLst/>
        <a:defRPr sz="2800" b="0" i="0" u="none" strike="noStrike" cap="none" spc="0" baseline="0">
          <a:solidFill>
            <a:srgbClr val="3C4B58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venir Book"/>
        </a:defRPr>
      </a:lvl1pPr>
      <a:lvl2pPr marL="914400" marR="0" indent="-228600" algn="l" defTabSz="2438338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bg2"/>
        </a:buClr>
        <a:buSzPct val="100000"/>
        <a:buFont typeface="Arial" panose="020B0604020202020204" pitchFamily="34" charset="0"/>
        <a:buChar char="•"/>
        <a:tabLst/>
        <a:defRPr sz="2800" b="0" i="0" u="none" strike="noStrike" cap="none" spc="0" baseline="0">
          <a:solidFill>
            <a:srgbClr val="3C4B58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venir Book"/>
        </a:defRPr>
      </a:lvl2pPr>
      <a:lvl3pPr marL="457200" marR="0" indent="-457200" algn="l" defTabSz="2438338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bg2"/>
        </a:buClr>
        <a:buSzPct val="100000"/>
        <a:buFont typeface="Arial" panose="020B0604020202020204" pitchFamily="34" charset="0"/>
        <a:buChar char="•"/>
        <a:tabLst/>
        <a:defRPr sz="2800" b="0" i="0" u="none" strike="noStrike" cap="none" spc="0" baseline="0">
          <a:solidFill>
            <a:srgbClr val="3C4B58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venir Book"/>
        </a:defRPr>
      </a:lvl3pPr>
      <a:lvl4pPr marL="457200" marR="0" indent="-457200" algn="l" defTabSz="2438338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bg2"/>
        </a:buClr>
        <a:buSzPct val="100000"/>
        <a:buFont typeface="Arial" panose="020B0604020202020204" pitchFamily="34" charset="0"/>
        <a:buChar char="•"/>
        <a:tabLst/>
        <a:defRPr sz="2800" b="0" i="0" u="none" strike="noStrike" cap="none" spc="0" baseline="0">
          <a:solidFill>
            <a:srgbClr val="3C4B58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venir Book"/>
        </a:defRPr>
      </a:lvl4pPr>
      <a:lvl5pPr marL="2112264" marR="0" indent="-283464" algn="l" defTabSz="2438338" rtl="0" latinLnBrk="0">
        <a:lnSpc>
          <a:spcPct val="110000"/>
        </a:lnSpc>
        <a:spcBef>
          <a:spcPts val="1200"/>
        </a:spcBef>
        <a:spcAft>
          <a:spcPts val="0"/>
        </a:spcAft>
        <a:buClr>
          <a:schemeClr val="bg2"/>
        </a:buClr>
        <a:buSzPct val="100000"/>
        <a:buFont typeface="Arial" panose="020B0604020202020204" pitchFamily="34" charset="0"/>
        <a:buChar char="•"/>
        <a:tabLst/>
        <a:defRPr sz="2800" b="0" i="0" u="none" strike="noStrike" cap="none" spc="0" baseline="0">
          <a:solidFill>
            <a:srgbClr val="3C4B58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venir Book"/>
        </a:defRPr>
      </a:lvl5pPr>
      <a:lvl6pPr marL="0" marR="0" indent="2286000" algn="l" defTabSz="2438338" rtl="0" latinLnBrk="0">
        <a:lnSpc>
          <a:spcPct val="110000"/>
        </a:lnSpc>
        <a:spcBef>
          <a:spcPts val="1200"/>
        </a:spcBef>
        <a:spcAft>
          <a:spcPts val="0"/>
        </a:spcAft>
        <a:buClr>
          <a:srgbClr val="0072ED"/>
        </a:buClr>
        <a:buSzTx/>
        <a:buFontTx/>
        <a:buNone/>
        <a:tabLst/>
        <a:defRPr sz="2800" b="0" i="0" u="none" strike="noStrike" cap="none" spc="0" baseline="0">
          <a:solidFill>
            <a:srgbClr val="3C4B58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0" marR="0" indent="2743200" algn="l" defTabSz="2438338" rtl="0" latinLnBrk="0">
        <a:lnSpc>
          <a:spcPct val="110000"/>
        </a:lnSpc>
        <a:spcBef>
          <a:spcPts val="1200"/>
        </a:spcBef>
        <a:spcAft>
          <a:spcPts val="0"/>
        </a:spcAft>
        <a:buClr>
          <a:srgbClr val="0072ED"/>
        </a:buClr>
        <a:buSzTx/>
        <a:buFontTx/>
        <a:buNone/>
        <a:tabLst/>
        <a:defRPr sz="2800" b="0" i="0" u="none" strike="noStrike" cap="none" spc="0" baseline="0">
          <a:solidFill>
            <a:srgbClr val="3C4B58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0" marR="0" indent="3200400" algn="l" defTabSz="2438338" rtl="0" latinLnBrk="0">
        <a:lnSpc>
          <a:spcPct val="110000"/>
        </a:lnSpc>
        <a:spcBef>
          <a:spcPts val="1200"/>
        </a:spcBef>
        <a:spcAft>
          <a:spcPts val="0"/>
        </a:spcAft>
        <a:buClr>
          <a:srgbClr val="0072ED"/>
        </a:buClr>
        <a:buSzTx/>
        <a:buFontTx/>
        <a:buNone/>
        <a:tabLst/>
        <a:defRPr sz="2800" b="0" i="0" u="none" strike="noStrike" cap="none" spc="0" baseline="0">
          <a:solidFill>
            <a:srgbClr val="3C4B58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0" marR="0" indent="3657600" algn="l" defTabSz="2438338" rtl="0" latinLnBrk="0">
        <a:lnSpc>
          <a:spcPct val="110000"/>
        </a:lnSpc>
        <a:spcBef>
          <a:spcPts val="1200"/>
        </a:spcBef>
        <a:spcAft>
          <a:spcPts val="0"/>
        </a:spcAft>
        <a:buClr>
          <a:srgbClr val="0072ED"/>
        </a:buClr>
        <a:buSzTx/>
        <a:buFontTx/>
        <a:buNone/>
        <a:tabLst/>
        <a:defRPr sz="2800" b="0" i="0" u="none" strike="noStrike" cap="none" spc="0" baseline="0">
          <a:solidFill>
            <a:srgbClr val="3C4B58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ctr" defTabSz="584200" rtl="0" latinLnBrk="0">
        <a:lnSpc>
          <a:spcPts val="4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Medium"/>
        </a:defRPr>
      </a:lvl1pPr>
      <a:lvl2pPr marL="0" marR="0" indent="457200" algn="ctr" defTabSz="584200" rtl="0" latinLnBrk="0">
        <a:lnSpc>
          <a:spcPts val="4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Medium"/>
        </a:defRPr>
      </a:lvl2pPr>
      <a:lvl3pPr marL="0" marR="0" indent="914400" algn="ctr" defTabSz="584200" rtl="0" latinLnBrk="0">
        <a:lnSpc>
          <a:spcPts val="4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Medium"/>
        </a:defRPr>
      </a:lvl3pPr>
      <a:lvl4pPr marL="0" marR="0" indent="1371600" algn="ctr" defTabSz="584200" rtl="0" latinLnBrk="0">
        <a:lnSpc>
          <a:spcPts val="4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Medium"/>
        </a:defRPr>
      </a:lvl4pPr>
      <a:lvl5pPr marL="0" marR="0" indent="1828800" algn="ctr" defTabSz="584200" rtl="0" latinLnBrk="0">
        <a:lnSpc>
          <a:spcPts val="4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Medium"/>
        </a:defRPr>
      </a:lvl5pPr>
      <a:lvl6pPr marL="0" marR="0" indent="2286000" algn="ctr" defTabSz="584200" rtl="0" latinLnBrk="0">
        <a:lnSpc>
          <a:spcPts val="4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Medium"/>
        </a:defRPr>
      </a:lvl6pPr>
      <a:lvl7pPr marL="0" marR="0" indent="2743200" algn="ctr" defTabSz="584200" rtl="0" latinLnBrk="0">
        <a:lnSpc>
          <a:spcPts val="4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Medium"/>
        </a:defRPr>
      </a:lvl7pPr>
      <a:lvl8pPr marL="0" marR="0" indent="3200400" algn="ctr" defTabSz="584200" rtl="0" latinLnBrk="0">
        <a:lnSpc>
          <a:spcPts val="4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Medium"/>
        </a:defRPr>
      </a:lvl8pPr>
      <a:lvl9pPr marL="0" marR="0" indent="3657600" algn="ctr" defTabSz="584200" rtl="0" latinLnBrk="0">
        <a:lnSpc>
          <a:spcPts val="4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github.bamtech.co/qait/web-automation.git" TargetMode="External"/><Relationship Id="rId18" Type="http://schemas.openxmlformats.org/officeDocument/2006/relationships/customXml" Target="../ink/ink1.xml"/><Relationship Id="rId3" Type="http://schemas.openxmlformats.org/officeDocument/2006/relationships/image" Target="../media/image9.png"/><Relationship Id="rId21" Type="http://schemas.openxmlformats.org/officeDocument/2006/relationships/customXml" Target="../ink/ink2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0.png"/><Relationship Id="rId2" Type="http://schemas.openxmlformats.org/officeDocument/2006/relationships/image" Target="../media/image8.png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21.png"/><Relationship Id="rId5" Type="http://schemas.openxmlformats.org/officeDocument/2006/relationships/image" Target="../media/image11.png"/><Relationship Id="rId15" Type="http://schemas.openxmlformats.org/officeDocument/2006/relationships/hyperlink" Target="https://reportportal.productivity.dtci.technology/ui/#web-automation/launches/all" TargetMode="External"/><Relationship Id="rId23" Type="http://schemas.openxmlformats.org/officeDocument/2006/relationships/customXml" Target="../ink/ink4.xml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hyperlink" Target="https://zebrunner.qateam.bamgrid.com/projects/DIS/automation-launches" TargetMode="External"/><Relationship Id="rId22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ge-web.disneyplus.com/" TargetMode="External"/><Relationship Id="rId2" Type="http://schemas.openxmlformats.org/officeDocument/2006/relationships/hyperlink" Target="https://confluence.disney.com/spaces/QAspace/pages/1421615958/On-call+Automation+Process+D+S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utomation.qateam.bamgrid.com/jenkins/job/web-automation" TargetMode="External"/><Relationship Id="rId4" Type="http://schemas.openxmlformats.org/officeDocument/2006/relationships/hyperlink" Target="https://jira.disney.com/secure/RapidBoard.jspa?rapidView=12313&amp;view=detai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resentation Templat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9000" dirty="0"/>
              <a:t>Automation Status – Disney+ WEB</a:t>
            </a:r>
            <a:endParaRPr sz="9000" b="0" dirty="0"/>
          </a:p>
        </p:txBody>
      </p:sp>
      <p:sp>
        <p:nvSpPr>
          <p:cNvPr id="4" name="Dark Version…">
            <a:extLst>
              <a:ext uri="{FF2B5EF4-FFF2-40B4-BE49-F238E27FC236}">
                <a16:creationId xmlns:a16="http://schemas.microsoft.com/office/drawing/2014/main" id="{DB71EA56-5A0F-7C9C-EED2-459C2E286507}"/>
              </a:ext>
            </a:extLst>
          </p:cNvPr>
          <p:cNvSpPr txBox="1">
            <a:spLocks/>
          </p:cNvSpPr>
          <p:nvPr/>
        </p:nvSpPr>
        <p:spPr>
          <a:xfrm>
            <a:off x="635000" y="8523652"/>
            <a:ext cx="23114000" cy="1961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 b="0" i="0" u="none" strike="noStrike" cap="none" spc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Book"/>
              </a:defRPr>
            </a:lvl1pPr>
            <a:lvl2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 b="0" i="0" u="none" strike="noStrike" cap="none" spc="0" baseline="0">
                <a:solidFill>
                  <a:schemeClr val="accent6">
                    <a:hueOff val="4268811"/>
                    <a:satOff val="25480"/>
                    <a:lumOff val="46072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Book"/>
              </a:defRPr>
            </a:lvl2pPr>
            <a:lvl3pPr marL="457200" marR="0" indent="-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800" b="0" i="0" u="none" strike="noStrike" cap="none" spc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Book"/>
              </a:defRPr>
            </a:lvl3pPr>
            <a:lvl4pPr marL="457200" marR="0" indent="-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800" b="0" i="0" u="none" strike="noStrike" cap="none" spc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Book"/>
              </a:defRPr>
            </a:lvl4pPr>
            <a:lvl5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 b="0" i="0" u="none" strike="noStrike" cap="none" spc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Book"/>
              </a:defRPr>
            </a:lvl5pPr>
            <a:lvl6pPr marL="0" marR="0" indent="2286000" algn="l" defTabSz="2438338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72ED"/>
              </a:buClr>
              <a:buSzTx/>
              <a:buFontTx/>
              <a:buNone/>
              <a:tabLst/>
              <a:defRPr sz="2800" b="0" i="0" u="none" strike="noStrike" cap="none" spc="0" baseline="0">
                <a:solidFill>
                  <a:srgbClr val="3C4B58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0" marR="0" indent="2743200" algn="l" defTabSz="2438338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72ED"/>
              </a:buClr>
              <a:buSzTx/>
              <a:buFontTx/>
              <a:buNone/>
              <a:tabLst/>
              <a:defRPr sz="2800" b="0" i="0" u="none" strike="noStrike" cap="none" spc="0" baseline="0">
                <a:solidFill>
                  <a:srgbClr val="3C4B58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0" marR="0" indent="3200400" algn="l" defTabSz="2438338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72ED"/>
              </a:buClr>
              <a:buSzTx/>
              <a:buFontTx/>
              <a:buNone/>
              <a:tabLst/>
              <a:defRPr sz="2800" b="0" i="0" u="none" strike="noStrike" cap="none" spc="0" baseline="0">
                <a:solidFill>
                  <a:srgbClr val="3C4B58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0" marR="0" indent="3657600" algn="l" defTabSz="2438338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72ED"/>
              </a:buClr>
              <a:buSzTx/>
              <a:buFontTx/>
              <a:buNone/>
              <a:tabLst/>
              <a:defRPr sz="2800" b="0" i="0" u="none" strike="noStrike" cap="none" spc="0" baseline="0">
                <a:solidFill>
                  <a:srgbClr val="3C4B58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hangingPunct="1"/>
            <a:r>
              <a:rPr lang="en-US" dirty="0"/>
              <a:t>Updated as of September 2025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Agenda"/>
          <p:cNvSpPr txBox="1">
            <a:spLocks noGrp="1"/>
          </p:cNvSpPr>
          <p:nvPr>
            <p:ph type="title"/>
          </p:nvPr>
        </p:nvSpPr>
        <p:spPr>
          <a:xfrm>
            <a:off x="812800" y="1353510"/>
            <a:ext cx="15240000" cy="952501"/>
          </a:xfrm>
          <a:prstGeom prst="rect">
            <a:avLst/>
          </a:prstGeom>
        </p:spPr>
        <p:txBody>
          <a:bodyPr/>
          <a:lstStyle/>
          <a:p>
            <a:r>
              <a:rPr dirty="0"/>
              <a:t>Agenda</a:t>
            </a:r>
          </a:p>
        </p:txBody>
      </p:sp>
      <p:sp>
        <p:nvSpPr>
          <p:cNvPr id="1125" name="Agenda topics…"/>
          <p:cNvSpPr txBox="1">
            <a:spLocks noGrp="1"/>
          </p:cNvSpPr>
          <p:nvPr>
            <p:ph type="body" sz="quarter" idx="1"/>
          </p:nvPr>
        </p:nvSpPr>
        <p:spPr>
          <a:xfrm>
            <a:off x="863673" y="3665492"/>
            <a:ext cx="13258727" cy="883902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marL="494665" indent="-494665" fontAlgn="base"/>
            <a:r>
              <a:rPr lang="en-US" b="1" dirty="0"/>
              <a:t>Introduction to App-Ex</a:t>
            </a:r>
            <a:endParaRPr lang="en-US" dirty="0"/>
          </a:p>
          <a:p>
            <a:pPr marL="494665" indent="-494665" fontAlgn="base"/>
            <a:r>
              <a:rPr lang="en-US" b="1" dirty="0"/>
              <a:t>Overview</a:t>
            </a:r>
          </a:p>
          <a:p>
            <a:pPr marL="494665" indent="-494665" fontAlgn="base"/>
            <a:r>
              <a:rPr lang="en-US" b="1" dirty="0"/>
              <a:t>Automation Coverage​</a:t>
            </a:r>
            <a:r>
              <a:rPr lang="en-US" dirty="0"/>
              <a:t>​</a:t>
            </a:r>
          </a:p>
          <a:p>
            <a:pPr marL="494665" indent="-494665"/>
            <a:r>
              <a:rPr lang="en-US" b="1" dirty="0">
                <a:latin typeface="Arial"/>
                <a:cs typeface="Arial"/>
              </a:rPr>
              <a:t>Automation Flow</a:t>
            </a:r>
          </a:p>
          <a:p>
            <a:pPr marL="494665" indent="-494665">
              <a:buClr>
                <a:srgbClr val="448EB3"/>
              </a:buClr>
            </a:pPr>
            <a:r>
              <a:rPr lang="en-US" b="1" dirty="0">
                <a:latin typeface="Arial"/>
                <a:cs typeface="Arial"/>
              </a:rPr>
              <a:t>Release Management</a:t>
            </a:r>
          </a:p>
          <a:p>
            <a:pPr marL="494665" indent="-494665">
              <a:buClr>
                <a:srgbClr val="448EB3"/>
              </a:buClr>
            </a:pPr>
            <a:r>
              <a:rPr lang="en-US" b="1" dirty="0">
                <a:latin typeface="Arial"/>
                <a:cs typeface="Arial"/>
              </a:rPr>
              <a:t>Resources</a:t>
            </a:r>
            <a:endParaRPr lang="en-US" b="1" dirty="0"/>
          </a:p>
        </p:txBody>
      </p:sp>
      <p:sp>
        <p:nvSpPr>
          <p:cNvPr id="1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56910-D453-4AFA-7AF3-DC5D405B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Title and Subtitle">
            <a:extLst>
              <a:ext uri="{FF2B5EF4-FFF2-40B4-BE49-F238E27FC236}">
                <a16:creationId xmlns:a16="http://schemas.microsoft.com/office/drawing/2014/main" id="{5B49C9AD-6EE1-AE07-7D3F-2B8DDB6AE3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Introduction to App-Ex</a:t>
            </a:r>
            <a:endParaRPr dirty="0"/>
          </a:p>
        </p:txBody>
      </p:sp>
      <p:sp>
        <p:nvSpPr>
          <p:cNvPr id="1157" name="Slide Number">
            <a:extLst>
              <a:ext uri="{FF2B5EF4-FFF2-40B4-BE49-F238E27FC236}">
                <a16:creationId xmlns:a16="http://schemas.microsoft.com/office/drawing/2014/main" id="{54BFB405-0A80-2DAD-6F5A-20C68DB3F93C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0A477-2E21-3907-8179-5F6FA240C90A}"/>
              </a:ext>
            </a:extLst>
          </p:cNvPr>
          <p:cNvSpPr txBox="1"/>
          <p:nvPr/>
        </p:nvSpPr>
        <p:spPr>
          <a:xfrm>
            <a:off x="635000" y="2662783"/>
            <a:ext cx="5192127" cy="8720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IN" sz="5000" b="1" i="1" u="none" strike="noStrike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App-Ex?</a:t>
            </a:r>
            <a:r>
              <a:rPr lang="en-IN" sz="5000" b="1" i="1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  <a:endParaRPr kumimoji="0" lang="en-US" sz="5000" b="1" i="1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Avenir Boo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1E7ABE-843B-CC6B-1182-85EEDB7C7D38}"/>
              </a:ext>
            </a:extLst>
          </p:cNvPr>
          <p:cNvSpPr txBox="1"/>
          <p:nvPr/>
        </p:nvSpPr>
        <p:spPr>
          <a:xfrm>
            <a:off x="1449476" y="3876234"/>
            <a:ext cx="2229952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IN" sz="44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77"/>
              </a:rPr>
              <a:t>App Experience team – owning the entire web user experience, with a strong focus on the </a:t>
            </a:r>
            <a:r>
              <a:rPr lang="en-IN" sz="4400" b="1" i="0" u="none" strike="noStrike" dirty="0">
                <a:solidFill>
                  <a:srgbClr val="AC2800"/>
                </a:solidFill>
                <a:effectLst/>
                <a:latin typeface="Baskerville Old Face" panose="02020602080505020303" pitchFamily="18" charset="77"/>
              </a:rPr>
              <a:t>Player</a:t>
            </a:r>
            <a:r>
              <a:rPr lang="en-IN" sz="4400" b="0" i="0" dirty="0">
                <a:solidFill>
                  <a:srgbClr val="000000"/>
                </a:solidFill>
                <a:effectLst/>
                <a:latin typeface="Baskerville Old Face" panose="02020602080505020303" pitchFamily="18" charset="77"/>
              </a:rPr>
              <a:t>​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64788C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36706-9D9F-9121-76CD-F71B3F6AC62B}"/>
              </a:ext>
            </a:extLst>
          </p:cNvPr>
          <p:cNvSpPr txBox="1"/>
          <p:nvPr/>
        </p:nvSpPr>
        <p:spPr>
          <a:xfrm>
            <a:off x="635000" y="5506511"/>
            <a:ext cx="552156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IN" sz="4800" b="1" i="1" u="none" strike="noStrike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Responsibilities</a:t>
            </a:r>
            <a:endParaRPr kumimoji="0" lang="en-US" sz="3200" b="1" i="1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Avenir Book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FF71E0-8ED0-65F9-B7C7-E56647AEEF18}"/>
              </a:ext>
            </a:extLst>
          </p:cNvPr>
          <p:cNvSpPr txBox="1"/>
          <p:nvPr/>
        </p:nvSpPr>
        <p:spPr>
          <a:xfrm>
            <a:off x="1449476" y="6347767"/>
            <a:ext cx="12192000" cy="3334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77"/>
              </a:rPr>
              <a:t>Bug fixes, enhancements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Baskerville Old Face" panose="02020602080505020303" pitchFamily="18" charset="77"/>
              </a:rPr>
              <a:t>​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77"/>
              </a:rPr>
              <a:t>Pipeline execution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Baskerville Old Face" panose="02020602080505020303" pitchFamily="18" charset="77"/>
              </a:rPr>
              <a:t>​</a:t>
            </a:r>
          </a:p>
          <a:p>
            <a:pPr lvl="1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600" b="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77"/>
              </a:rPr>
              <a:t>Support for all player-related issues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Baskerville Old Face" panose="02020602080505020303" pitchFamily="18" charset="77"/>
              </a:rPr>
              <a:t>​</a:t>
            </a:r>
          </a:p>
          <a:p>
            <a:pPr>
              <a:lnSpc>
                <a:spcPct val="150000"/>
              </a:lnSpc>
            </a:pPr>
            <a:endParaRPr lang="en-US" sz="3600" dirty="0">
              <a:latin typeface="Baskerville Old Face" panose="02020602080505020303" pitchFamily="18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B6CD6B-9D92-9FC5-5F32-66239D40D1BD}"/>
              </a:ext>
            </a:extLst>
          </p:cNvPr>
          <p:cNvSpPr txBox="1"/>
          <p:nvPr/>
        </p:nvSpPr>
        <p:spPr>
          <a:xfrm>
            <a:off x="635000" y="9682206"/>
            <a:ext cx="1219200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sz="4000" b="1" i="1" u="none" strike="noStrike" dirty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en-US" sz="4000" b="1" i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F6DCCB-FAE2-A3F7-9FB4-FCA5830A9DC0}"/>
              </a:ext>
            </a:extLst>
          </p:cNvPr>
          <p:cNvSpPr txBox="1"/>
          <p:nvPr/>
        </p:nvSpPr>
        <p:spPr>
          <a:xfrm>
            <a:off x="1449476" y="10694144"/>
            <a:ext cx="12596724" cy="3590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1" fontAlgn="base">
              <a:lnSpc>
                <a:spcPts val="2025"/>
              </a:lnSpc>
              <a:buFont typeface="Arial" panose="020B0604020202020204" pitchFamily="34" charset="0"/>
              <a:buChar char="•"/>
            </a:pPr>
            <a:r>
              <a:rPr lang="en-IN" sz="3600" i="0" u="none" strike="noStrike" dirty="0">
                <a:solidFill>
                  <a:srgbClr val="000000"/>
                </a:solidFill>
                <a:effectLst/>
                <a:latin typeface="Baskerville Old Face" panose="02020602080505020303" pitchFamily="18" charset="77"/>
              </a:rPr>
              <a:t>Java Selenium, POM Framework, TestNG</a:t>
            </a:r>
            <a:r>
              <a:rPr lang="en-US" sz="3600" i="0" dirty="0">
                <a:solidFill>
                  <a:srgbClr val="000000"/>
                </a:solidFill>
                <a:effectLst/>
                <a:latin typeface="Baskerville Old Face" panose="02020602080505020303" pitchFamily="18" charset="77"/>
              </a:rPr>
              <a:t>​</a:t>
            </a:r>
            <a:endParaRPr lang="en-US" sz="360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06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321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14</a:t>
            </a:r>
            <a:endParaRPr dirty="0"/>
          </a:p>
        </p:txBody>
      </p:sp>
      <p:sp>
        <p:nvSpPr>
          <p:cNvPr id="1249" name="Lorem ipsum dolor sit amet, consectetur adipiscing elit.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Pipelines</a:t>
            </a:r>
            <a:br>
              <a:rPr lang="en-US" dirty="0">
                <a:latin typeface="Arial"/>
                <a:cs typeface="Arial"/>
              </a:rPr>
            </a:br>
            <a:r>
              <a:rPr lang="en-US" dirty="0">
                <a:latin typeface="Arial"/>
                <a:cs typeface="Arial"/>
              </a:rPr>
              <a:t>(Different Locales)</a:t>
            </a:r>
            <a:endParaRPr dirty="0"/>
          </a:p>
        </p:txBody>
      </p:sp>
      <p:sp>
        <p:nvSpPr>
          <p:cNvPr id="1250" name="Lorem ipsum dolor sit amet, consectetur adipiscing elit.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Automated Tests</a:t>
            </a:r>
            <a:endParaRPr dirty="0"/>
          </a:p>
        </p:txBody>
      </p:sp>
      <p:sp>
        <p:nvSpPr>
          <p:cNvPr id="1251" name="97%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>
            <a:lvl1pPr defTabSz="2438338">
              <a:defRPr sz="18000"/>
            </a:lvl1pPr>
          </a:lstStyle>
          <a:p>
            <a:r>
              <a:rPr lang="en-US" dirty="0">
                <a:latin typeface="Arial"/>
                <a:cs typeface="Arial"/>
              </a:rPr>
              <a:t>553</a:t>
            </a:r>
            <a:endParaRPr dirty="0"/>
          </a:p>
        </p:txBody>
      </p:sp>
      <p:sp>
        <p:nvSpPr>
          <p:cNvPr id="1252" name="Lorem ipsum dolor sit amet, consectetur adipiscing elit.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Pipelines Stability</a:t>
            </a:r>
            <a:endParaRPr dirty="0"/>
          </a:p>
        </p:txBody>
      </p:sp>
      <p:sp>
        <p:nvSpPr>
          <p:cNvPr id="1253" name="1,789"/>
          <p:cNvSpPr txBox="1">
            <a:spLocks noGrp="1"/>
          </p:cNvSpPr>
          <p:nvPr>
            <p:ph type="body" idx="25"/>
          </p:nvPr>
        </p:nvSpPr>
        <p:spPr>
          <a:prstGeom prst="rect">
            <a:avLst/>
          </a:prstGeom>
        </p:spPr>
        <p:txBody>
          <a:bodyPr/>
          <a:lstStyle>
            <a:lvl1pPr defTabSz="2438338">
              <a:defRPr sz="18000"/>
            </a:lvl1pPr>
          </a:lstStyle>
          <a:p>
            <a:r>
              <a:rPr lang="en-US" dirty="0"/>
              <a:t>~90%</a:t>
            </a:r>
            <a:endParaRPr dirty="0"/>
          </a:p>
        </p:txBody>
      </p:sp>
      <p:sp>
        <p:nvSpPr>
          <p:cNvPr id="1255" name="Triple fact"/>
          <p:cNvSpPr txBox="1">
            <a:spLocks noGrp="1"/>
          </p:cNvSpPr>
          <p:nvPr>
            <p:ph type="body" idx="27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Overview</a:t>
            </a:r>
            <a:endParaRPr dirty="0"/>
          </a:p>
        </p:txBody>
      </p:sp>
      <p:sp>
        <p:nvSpPr>
          <p:cNvPr id="12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Title and Short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D+ Web Automation Coverage</a:t>
            </a:r>
            <a:endParaRPr dirty="0"/>
          </a:p>
        </p:txBody>
      </p:sp>
      <p:sp>
        <p:nvSpPr>
          <p:cNvPr id="1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FD18586-A995-3327-9EB3-611B58136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306471"/>
              </p:ext>
            </p:extLst>
          </p:nvPr>
        </p:nvGraphicFramePr>
        <p:xfrm>
          <a:off x="581025" y="2332469"/>
          <a:ext cx="11331577" cy="2307702"/>
        </p:xfrm>
        <a:graphic>
          <a:graphicData uri="http://schemas.openxmlformats.org/drawingml/2006/table">
            <a:tbl>
              <a:tblPr/>
              <a:tblGrid>
                <a:gridCol w="3569965">
                  <a:extLst>
                    <a:ext uri="{9D8B030D-6E8A-4147-A177-3AD203B41FA5}">
                      <a16:colId xmlns:a16="http://schemas.microsoft.com/office/drawing/2014/main" val="1603136370"/>
                    </a:ext>
                  </a:extLst>
                </a:gridCol>
                <a:gridCol w="3287382">
                  <a:extLst>
                    <a:ext uri="{9D8B030D-6E8A-4147-A177-3AD203B41FA5}">
                      <a16:colId xmlns:a16="http://schemas.microsoft.com/office/drawing/2014/main" val="3841577966"/>
                    </a:ext>
                  </a:extLst>
                </a:gridCol>
                <a:gridCol w="4474230">
                  <a:extLst>
                    <a:ext uri="{9D8B030D-6E8A-4147-A177-3AD203B41FA5}">
                      <a16:colId xmlns:a16="http://schemas.microsoft.com/office/drawing/2014/main" val="4128617954"/>
                    </a:ext>
                  </a:extLst>
                </a:gridCol>
              </a:tblGrid>
              <a:tr h="121735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Product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Automated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Automation Stability %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  <a:p>
                      <a:pPr algn="ctr" fontAlgn="base">
                        <a:lnSpc>
                          <a:spcPts val="2400"/>
                        </a:lnSpc>
                        <a:buNone/>
                      </a:pPr>
                      <a:r>
                        <a:rPr lang="en-US" sz="2000" b="0" i="0" dirty="0">
                          <a:solidFill>
                            <a:srgbClr val="53585F"/>
                          </a:solidFill>
                          <a:effectLst/>
                          <a:latin typeface="Helvetica" pitchFamily="2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008530"/>
                  </a:ext>
                </a:extLst>
              </a:tr>
              <a:tr h="109035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315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rgbClr val="FEFFFF"/>
                          </a:solidFill>
                          <a:effectLst/>
                          <a:latin typeface="Arial" panose="020B0604020202020204" pitchFamily="34" charset="0"/>
                        </a:rPr>
                        <a:t>Disney+ Web</a:t>
                      </a:r>
                      <a:r>
                        <a:rPr lang="en-US" sz="26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15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rgbClr val="2A2C2F"/>
                          </a:solidFill>
                          <a:effectLst/>
                          <a:latin typeface="Arial"/>
                        </a:rPr>
                        <a:t>553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15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rgbClr val="2A2C2F"/>
                          </a:solidFill>
                          <a:effectLst/>
                          <a:latin typeface="Arial" panose="020B0604020202020204" pitchFamily="34" charset="0"/>
                        </a:rPr>
                        <a:t>~90%</a:t>
                      </a:r>
                      <a:r>
                        <a:rPr lang="en-US" sz="26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27777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FE593E09-9DC8-0597-CB64-75FFCE595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286375" y="5576888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09A473E-E9A7-1E6F-7228-CDA7BB592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661860"/>
              </p:ext>
            </p:extLst>
          </p:nvPr>
        </p:nvGraphicFramePr>
        <p:xfrm>
          <a:off x="14967958" y="2332469"/>
          <a:ext cx="6995684" cy="2282302"/>
        </p:xfrm>
        <a:graphic>
          <a:graphicData uri="http://schemas.openxmlformats.org/drawingml/2006/table">
            <a:tbl>
              <a:tblPr/>
              <a:tblGrid>
                <a:gridCol w="3641984">
                  <a:extLst>
                    <a:ext uri="{9D8B030D-6E8A-4147-A177-3AD203B41FA5}">
                      <a16:colId xmlns:a16="http://schemas.microsoft.com/office/drawing/2014/main" val="1603136370"/>
                    </a:ext>
                  </a:extLst>
                </a:gridCol>
                <a:gridCol w="3353700">
                  <a:extLst>
                    <a:ext uri="{9D8B030D-6E8A-4147-A177-3AD203B41FA5}">
                      <a16:colId xmlns:a16="http://schemas.microsoft.com/office/drawing/2014/main" val="3841577966"/>
                    </a:ext>
                  </a:extLst>
                </a:gridCol>
              </a:tblGrid>
              <a:tr h="119195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Product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Backlog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008530"/>
                  </a:ext>
                </a:extLst>
              </a:tr>
              <a:tr h="109035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315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rgbClr val="FEFFFF"/>
                          </a:solidFill>
                          <a:effectLst/>
                          <a:latin typeface="Arial" panose="020B0604020202020204" pitchFamily="34" charset="0"/>
                        </a:rPr>
                        <a:t>Disney+ Web</a:t>
                      </a:r>
                      <a:r>
                        <a:rPr lang="en-US" sz="26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15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rgbClr val="2A2C2F"/>
                          </a:solidFill>
                          <a:effectLst/>
                          <a:latin typeface="Arial"/>
                        </a:rPr>
                        <a:t>203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62777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2C377D6-482F-0C08-0585-B38A56371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322113"/>
              </p:ext>
            </p:extLst>
          </p:nvPr>
        </p:nvGraphicFramePr>
        <p:xfrm>
          <a:off x="581025" y="5292042"/>
          <a:ext cx="11331577" cy="7001525"/>
        </p:xfrm>
        <a:graphic>
          <a:graphicData uri="http://schemas.openxmlformats.org/drawingml/2006/table">
            <a:tbl>
              <a:tblPr/>
              <a:tblGrid>
                <a:gridCol w="2419461">
                  <a:extLst>
                    <a:ext uri="{9D8B030D-6E8A-4147-A177-3AD203B41FA5}">
                      <a16:colId xmlns:a16="http://schemas.microsoft.com/office/drawing/2014/main" val="2962321447"/>
                    </a:ext>
                  </a:extLst>
                </a:gridCol>
                <a:gridCol w="2186425">
                  <a:extLst>
                    <a:ext uri="{9D8B030D-6E8A-4147-A177-3AD203B41FA5}">
                      <a16:colId xmlns:a16="http://schemas.microsoft.com/office/drawing/2014/main" val="3128061340"/>
                    </a:ext>
                  </a:extLst>
                </a:gridCol>
                <a:gridCol w="2289234">
                  <a:extLst>
                    <a:ext uri="{9D8B030D-6E8A-4147-A177-3AD203B41FA5}">
                      <a16:colId xmlns:a16="http://schemas.microsoft.com/office/drawing/2014/main" val="4101943521"/>
                    </a:ext>
                  </a:extLst>
                </a:gridCol>
                <a:gridCol w="2200133">
                  <a:extLst>
                    <a:ext uri="{9D8B030D-6E8A-4147-A177-3AD203B41FA5}">
                      <a16:colId xmlns:a16="http://schemas.microsoft.com/office/drawing/2014/main" val="3405748270"/>
                    </a:ext>
                  </a:extLst>
                </a:gridCol>
                <a:gridCol w="2236324">
                  <a:extLst>
                    <a:ext uri="{9D8B030D-6E8A-4147-A177-3AD203B41FA5}">
                      <a16:colId xmlns:a16="http://schemas.microsoft.com/office/drawing/2014/main" val="3645724088"/>
                    </a:ext>
                  </a:extLst>
                </a:gridCol>
              </a:tblGrid>
              <a:tr h="157047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Region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Total test case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Passed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~ Duration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Pass %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35622"/>
                  </a:ext>
                </a:extLst>
              </a:tr>
              <a:tr h="883421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rgbClr val="FEFFFF"/>
                          </a:solidFill>
                          <a:effectLst/>
                          <a:latin typeface="Arial" panose="020B0604020202020204" pitchFamily="34" charset="0"/>
                        </a:rPr>
                        <a:t>US Smoke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144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132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35m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92%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549976"/>
                  </a:ext>
                </a:extLst>
              </a:tr>
              <a:tr h="859592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rgbClr val="FEFFFF"/>
                          </a:solidFill>
                          <a:effectLst/>
                          <a:latin typeface="Arial" panose="020B0604020202020204" pitchFamily="34" charset="0"/>
                        </a:rPr>
                        <a:t>US Live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17m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418260"/>
                  </a:ext>
                </a:extLst>
              </a:tr>
              <a:tr h="885906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rgbClr val="FEFFFF"/>
                          </a:solidFill>
                          <a:effectLst/>
                          <a:latin typeface="Arial" panose="020B0604020202020204" pitchFamily="34" charset="0"/>
                        </a:rPr>
                        <a:t>US Player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1h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74%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701731"/>
                  </a:ext>
                </a:extLst>
              </a:tr>
              <a:tr h="808845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rgbClr val="FEFFFF"/>
                          </a:solidFill>
                          <a:effectLst/>
                          <a:latin typeface="Arial" panose="020B0604020202020204" pitchFamily="34" charset="0"/>
                        </a:rPr>
                        <a:t>US App-Ex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261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239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45m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92%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868007"/>
                  </a:ext>
                </a:extLst>
              </a:tr>
              <a:tr h="664430">
                <a:tc>
                  <a:txBody>
                    <a:bodyPr/>
                    <a:lstStyle/>
                    <a:p>
                      <a:pPr marL="0" marR="0" lvl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E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AR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3585F"/>
                        </a:solidFill>
                        <a:effectLst/>
                        <a:uLnTx/>
                        <a:uFillTx/>
                        <a:latin typeface="+mn-lt"/>
                        <a:sym typeface="Avenir Medium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33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76%</a:t>
                      </a:r>
                      <a:endParaRPr lang="en-US" b="1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02978"/>
                  </a:ext>
                </a:extLst>
              </a:tr>
              <a:tr h="664430">
                <a:tc>
                  <a:txBody>
                    <a:bodyPr/>
                    <a:lstStyle/>
                    <a:p>
                      <a:pPr marL="0" marR="0" lvl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E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CA</a:t>
                      </a:r>
                      <a:endParaRPr kumimoji="0" lang="en-US" sz="16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3585F"/>
                        </a:solidFill>
                        <a:effectLst/>
                        <a:uLnTx/>
                        <a:uFillTx/>
                        <a:latin typeface="+mn-lt"/>
                        <a:sym typeface="Avenir Medium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23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100%</a:t>
                      </a:r>
                      <a:endParaRPr lang="en-US" b="1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725269"/>
                  </a:ext>
                </a:extLst>
              </a:tr>
              <a:tr h="664430"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E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GB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9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82%</a:t>
                      </a:r>
                      <a:endParaRPr lang="en-US" b="1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3983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B8F4A404-8183-7E4B-C2C0-20E3AADA8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87677"/>
              </p:ext>
            </p:extLst>
          </p:nvPr>
        </p:nvGraphicFramePr>
        <p:xfrm>
          <a:off x="12491279" y="5292042"/>
          <a:ext cx="11331577" cy="7001517"/>
        </p:xfrm>
        <a:graphic>
          <a:graphicData uri="http://schemas.openxmlformats.org/drawingml/2006/table">
            <a:tbl>
              <a:tblPr/>
              <a:tblGrid>
                <a:gridCol w="2419461">
                  <a:extLst>
                    <a:ext uri="{9D8B030D-6E8A-4147-A177-3AD203B41FA5}">
                      <a16:colId xmlns:a16="http://schemas.microsoft.com/office/drawing/2014/main" val="227784536"/>
                    </a:ext>
                  </a:extLst>
                </a:gridCol>
                <a:gridCol w="2186424">
                  <a:extLst>
                    <a:ext uri="{9D8B030D-6E8A-4147-A177-3AD203B41FA5}">
                      <a16:colId xmlns:a16="http://schemas.microsoft.com/office/drawing/2014/main" val="1031434920"/>
                    </a:ext>
                  </a:extLst>
                </a:gridCol>
                <a:gridCol w="2289234">
                  <a:extLst>
                    <a:ext uri="{9D8B030D-6E8A-4147-A177-3AD203B41FA5}">
                      <a16:colId xmlns:a16="http://schemas.microsoft.com/office/drawing/2014/main" val="2001999901"/>
                    </a:ext>
                  </a:extLst>
                </a:gridCol>
                <a:gridCol w="2200133">
                  <a:extLst>
                    <a:ext uri="{9D8B030D-6E8A-4147-A177-3AD203B41FA5}">
                      <a16:colId xmlns:a16="http://schemas.microsoft.com/office/drawing/2014/main" val="873132526"/>
                    </a:ext>
                  </a:extLst>
                </a:gridCol>
                <a:gridCol w="2236325">
                  <a:extLst>
                    <a:ext uri="{9D8B030D-6E8A-4147-A177-3AD203B41FA5}">
                      <a16:colId xmlns:a16="http://schemas.microsoft.com/office/drawing/2014/main" val="892839316"/>
                    </a:ext>
                  </a:extLst>
                </a:gridCol>
              </a:tblGrid>
              <a:tr h="1627869"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Region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Total test case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Passed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~ Duration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3375"/>
                        </a:lnSpc>
                        <a:buNone/>
                      </a:pPr>
                      <a:r>
                        <a:rPr lang="en-US" sz="2800" b="1" i="0" u="none" strike="noStrike" dirty="0">
                          <a:solidFill>
                            <a:srgbClr val="F4FBFB"/>
                          </a:solidFill>
                          <a:effectLst/>
                          <a:latin typeface="Arial" panose="020B0604020202020204" pitchFamily="34" charset="0"/>
                        </a:rPr>
                        <a:t>Pass %</a:t>
                      </a:r>
                      <a:r>
                        <a:rPr lang="en-US" sz="2800" b="0" i="0" dirty="0">
                          <a:solidFill>
                            <a:srgbClr val="53585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358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9140685"/>
                  </a:ext>
                </a:extLst>
              </a:tr>
              <a:tr h="767664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E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MX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55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25m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81%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458651"/>
                  </a:ext>
                </a:extLst>
              </a:tr>
              <a:tr h="767664"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E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BR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14m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88%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626424"/>
                  </a:ext>
                </a:extLst>
              </a:tr>
              <a:tr h="767664"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E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SE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11m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059401"/>
                  </a:ext>
                </a:extLst>
              </a:tr>
              <a:tr h="767664"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E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FR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12m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175891"/>
                  </a:ext>
                </a:extLst>
              </a:tr>
              <a:tr h="767664"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E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AU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25m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83%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484014"/>
                  </a:ext>
                </a:extLst>
              </a:tr>
              <a:tr h="767664"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E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NZ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30m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85%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303237"/>
                  </a:ext>
                </a:extLst>
              </a:tr>
              <a:tr h="767664">
                <a:tc>
                  <a:txBody>
                    <a:bodyPr/>
                    <a:lstStyle/>
                    <a:p>
                      <a:pPr marL="0" marR="0" indent="0" algn="ctr" defTabSz="5842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EFFFF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sym typeface="Avenir Medium"/>
                        </a:rPr>
                        <a:t>SG</a:t>
                      </a:r>
                      <a:endParaRPr lang="en-US" b="0" i="0" dirty="0">
                        <a:solidFill>
                          <a:srgbClr val="53585F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4A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0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5m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buNone/>
                      </a:pPr>
                      <a:r>
                        <a:rPr lang="en-US" sz="2600" b="1" i="0" u="none" strike="noStrike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100%</a:t>
                      </a:r>
                      <a:r>
                        <a:rPr lang="en-US" sz="2600" b="0" i="0" dirty="0">
                          <a:solidFill>
                            <a:schemeClr val="accent3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b="0" i="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E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F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95432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 xmlns:m="http://schemas.openxmlformats.org/officeDocument/2006/math" xmlns:a14="http://schemas.microsoft.com/office/drawing/2010/main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BADD9E-1B8C-746E-1ACD-DEC6CDDA4586}"/>
              </a:ext>
            </a:extLst>
          </p:cNvPr>
          <p:cNvSpPr txBox="1"/>
          <p:nvPr/>
        </p:nvSpPr>
        <p:spPr>
          <a:xfrm>
            <a:off x="698772" y="452075"/>
            <a:ext cx="5801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 Flow</a:t>
            </a:r>
          </a:p>
        </p:txBody>
      </p:sp>
      <p:pic>
        <p:nvPicPr>
          <p:cNvPr id="6" name="Picture 5" descr="A screenshot of a television show&#10;&#10;AI-generated content may be incorrect.">
            <a:extLst>
              <a:ext uri="{FF2B5EF4-FFF2-40B4-BE49-F238E27FC236}">
                <a16:creationId xmlns:a16="http://schemas.microsoft.com/office/drawing/2014/main" id="{9F30AB39-23AD-4B99-6EED-86FC7B3A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75" y="4384806"/>
            <a:ext cx="5059680" cy="2861128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38313F-5114-43A3-81AA-0E4081AD2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88" y="4384806"/>
            <a:ext cx="5385784" cy="239094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58C130E-C5B6-1396-AECA-EAF3F529F7B2}"/>
              </a:ext>
            </a:extLst>
          </p:cNvPr>
          <p:cNvSpPr/>
          <p:nvPr/>
        </p:nvSpPr>
        <p:spPr>
          <a:xfrm>
            <a:off x="11089296" y="2775073"/>
            <a:ext cx="1498600" cy="1485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520EC8D2-E2A1-8ACE-AF5C-2158C56C777B}"/>
              </a:ext>
            </a:extLst>
          </p:cNvPr>
          <p:cNvSpPr/>
          <p:nvPr/>
        </p:nvSpPr>
        <p:spPr>
          <a:xfrm rot="10800000">
            <a:off x="14841746" y="2733031"/>
            <a:ext cx="9171210" cy="6526994"/>
          </a:xfrm>
          <a:prstGeom prst="arc">
            <a:avLst>
              <a:gd name="adj1" fmla="val 5634343"/>
              <a:gd name="adj2" fmla="val 15784698"/>
            </a:avLst>
          </a:prstGeom>
          <a:ln w="1905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655CDCD-43C0-F493-8214-E503212B4236}"/>
              </a:ext>
            </a:extLst>
          </p:cNvPr>
          <p:cNvSpPr/>
          <p:nvPr/>
        </p:nvSpPr>
        <p:spPr>
          <a:xfrm>
            <a:off x="18278576" y="8858283"/>
            <a:ext cx="1498600" cy="1485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22" name="Picture 2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94834D71-9551-91B4-24E5-EF70E9FC9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1030" y="4302863"/>
            <a:ext cx="5926672" cy="2393856"/>
          </a:xfrm>
          <a:prstGeom prst="rect">
            <a:avLst/>
          </a:prstGeom>
        </p:spPr>
      </p:pic>
      <p:pic>
        <p:nvPicPr>
          <p:cNvPr id="1028" name="Picture 4" descr="Inspect Element Icons - Free SVG &amp; PNG Inspect Element Images - Noun Project">
            <a:extLst>
              <a:ext uri="{FF2B5EF4-FFF2-40B4-BE49-F238E27FC236}">
                <a16:creationId xmlns:a16="http://schemas.microsoft.com/office/drawing/2014/main" id="{5878B89A-5A75-42F1-89B1-7486A0E10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620" y="2082726"/>
            <a:ext cx="1497520" cy="149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riting End-to-End Tests in Java with Selenium - Yolan Vloeberghs — Ordina  JWorks Tech Blog">
            <a:extLst>
              <a:ext uri="{FF2B5EF4-FFF2-40B4-BE49-F238E27FC236}">
                <a16:creationId xmlns:a16="http://schemas.microsoft.com/office/drawing/2014/main" id="{6EE43991-72EA-838D-6A27-D219F82AE3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3" r="1965"/>
          <a:stretch/>
        </p:blipFill>
        <p:spPr bwMode="auto">
          <a:xfrm>
            <a:off x="17939259" y="1815137"/>
            <a:ext cx="1498602" cy="150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6C6405E-BB77-3D25-37B2-278A1F43B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7789" y="1967008"/>
            <a:ext cx="1890252" cy="1755826"/>
          </a:xfrm>
          <a:prstGeom prst="rect">
            <a:avLst/>
          </a:prstGeom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12760B0C-6850-E54E-457A-6AC5168E4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16" y="3465954"/>
            <a:ext cx="1938528" cy="6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B7E1A9E7-25F7-D32B-FEF6-6ED8488B1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150" y="3503061"/>
            <a:ext cx="454882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BE6AD6EF-1B3C-A229-E94F-573EA159A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40" y="3655308"/>
            <a:ext cx="305695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F66B0238-6003-5426-63D0-96E17709F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498" y="6780085"/>
            <a:ext cx="3463736" cy="73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73D9802-64D3-371E-9A25-D8930963D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4107" y="8518753"/>
            <a:ext cx="1489583" cy="14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B9DAD0-B26F-0998-55AD-533D169A3278}"/>
              </a:ext>
            </a:extLst>
          </p:cNvPr>
          <p:cNvSpPr txBox="1"/>
          <p:nvPr/>
        </p:nvSpPr>
        <p:spPr>
          <a:xfrm>
            <a:off x="15951695" y="11242292"/>
            <a:ext cx="5540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Gill Sans" panose="020B0502020104020203" pitchFamily="34" charset="-79"/>
                <a:cs typeface="Gill Sans" panose="020B0502020104020203" pitchFamily="34" charset="-79"/>
                <a:hlinkClick r:id="rId13"/>
              </a:rPr>
              <a:t>https://github.bamtech.co/qait/web-automation.git</a:t>
            </a:r>
            <a:r>
              <a:rPr lang="en-US" sz="2800" b="1" i="1" dirty="0"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BB1579-91AB-39BB-8141-175EFAEB2A9E}"/>
              </a:ext>
            </a:extLst>
          </p:cNvPr>
          <p:cNvSpPr txBox="1"/>
          <p:nvPr/>
        </p:nvSpPr>
        <p:spPr>
          <a:xfrm>
            <a:off x="7068163" y="11215190"/>
            <a:ext cx="7100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i="1" dirty="0">
                <a:latin typeface="Gill Sans" panose="020B0502020104020203" pitchFamily="34" charset="-79"/>
                <a:cs typeface="Gill Sans" panose="020B0502020104020203" pitchFamily="34" charset="-79"/>
                <a:hlinkClick r:id="rId14"/>
              </a:rPr>
              <a:t>https://zebrunner.qateam.bamgrid.com/projects/DIS/automation-launches</a:t>
            </a:r>
            <a:br>
              <a:rPr lang="en-US" b="1" i="1" dirty="0">
                <a:latin typeface="Gill Sans" panose="020B0502020104020203" pitchFamily="34" charset="-79"/>
                <a:cs typeface="Gill Sans" panose="020B0502020104020203" pitchFamily="34" charset="-79"/>
              </a:rPr>
            </a:br>
            <a:endParaRPr lang="en-US" b="1" i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1" i="1" dirty="0">
                <a:latin typeface="Gill Sans" panose="020B0502020104020203" pitchFamily="34" charset="-79"/>
                <a:cs typeface="Gill Sans" panose="020B0502020104020203" pitchFamily="34" charset="-79"/>
                <a:hlinkClick r:id="rId15"/>
              </a:rPr>
              <a:t>https://reportportal.productivity.dtci.technology/ui/ - web-automation/launches/all</a:t>
            </a:r>
            <a:endParaRPr lang="en-US" b="1" i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1B9F5724-11FD-76AA-FFFF-49D404F94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025" y="10338588"/>
            <a:ext cx="3897468" cy="64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C7D99A4-9D56-1EED-44CF-81D193143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8346" y="10311381"/>
            <a:ext cx="1881276" cy="6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7ED9C8C-0995-0151-C47C-D5B8CB431554}"/>
              </a:ext>
            </a:extLst>
          </p:cNvPr>
          <p:cNvCxnSpPr>
            <a:cxnSpLocks/>
            <a:stCxn id="44" idx="3"/>
            <a:endCxn id="1028" idx="1"/>
          </p:cNvCxnSpPr>
          <p:nvPr/>
        </p:nvCxnSpPr>
        <p:spPr>
          <a:xfrm flipV="1">
            <a:off x="4238041" y="2831486"/>
            <a:ext cx="5637579" cy="13435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D966DF9-3BCC-583C-6CCE-B1983B94CF32}"/>
              </a:ext>
            </a:extLst>
          </p:cNvPr>
          <p:cNvCxnSpPr>
            <a:cxnSpLocks/>
          </p:cNvCxnSpPr>
          <p:nvPr/>
        </p:nvCxnSpPr>
        <p:spPr>
          <a:xfrm>
            <a:off x="11089296" y="2775072"/>
            <a:ext cx="6589104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ABD8DAE-C9F5-C3C5-03D4-2274579D5A95}"/>
              </a:ext>
            </a:extLst>
          </p:cNvPr>
          <p:cNvCxnSpPr>
            <a:cxnSpLocks/>
          </p:cNvCxnSpPr>
          <p:nvPr/>
        </p:nvCxnSpPr>
        <p:spPr>
          <a:xfrm flipH="1" flipV="1">
            <a:off x="12749202" y="9228493"/>
            <a:ext cx="4945061" cy="42041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B4A0EB-E9FE-2D04-1ADC-4DBF1E44B83C}"/>
                  </a:ext>
                </a:extLst>
              </p14:cNvPr>
              <p14:cNvContentPartPr/>
              <p14:nvPr/>
            </p14:nvContentPartPr>
            <p14:xfrm>
              <a:off x="5158600" y="258492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B4A0EB-E9FE-2D04-1ADC-4DBF1E44B83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52480" y="257880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43B065-E695-BEAF-1D36-68DBB42470E5}"/>
                  </a:ext>
                </a:extLst>
              </p14:cNvPr>
              <p14:cNvContentPartPr/>
              <p14:nvPr/>
            </p14:nvContentPartPr>
            <p14:xfrm>
              <a:off x="-292160" y="-12138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43B065-E695-BEAF-1D36-68DBB42470E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298280" y="-12199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00FFFC6-186E-1101-15C3-53E84F4B8720}"/>
                  </a:ext>
                </a:extLst>
              </p14:cNvPr>
              <p14:cNvContentPartPr/>
              <p14:nvPr/>
            </p14:nvContentPartPr>
            <p14:xfrm>
              <a:off x="-292160" y="-121380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00FFFC6-186E-1101-15C3-53E84F4B872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298280" y="-12199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BB441E8-140F-3142-FAEC-D53C0729DBFF}"/>
                  </a:ext>
                </a:extLst>
              </p14:cNvPr>
              <p14:cNvContentPartPr/>
              <p14:nvPr/>
            </p14:nvContentPartPr>
            <p14:xfrm>
              <a:off x="8236600" y="-1333320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BB441E8-140F-3142-FAEC-D53C0729DBF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30480" y="-1339440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3078" name="Picture 6" descr="Generated image">
            <a:extLst>
              <a:ext uri="{FF2B5EF4-FFF2-40B4-BE49-F238E27FC236}">
                <a16:creationId xmlns:a16="http://schemas.microsoft.com/office/drawing/2014/main" id="{F21C5609-6D0D-BA5F-CB7C-0FA916E93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688" y="7764552"/>
            <a:ext cx="3871119" cy="258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31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E3697-B222-A8F3-8C42-BE742CBD6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Agenda">
            <a:extLst>
              <a:ext uri="{FF2B5EF4-FFF2-40B4-BE49-F238E27FC236}">
                <a16:creationId xmlns:a16="http://schemas.microsoft.com/office/drawing/2014/main" id="{027BF321-216B-8279-5155-02A56AD821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2800" y="1353510"/>
            <a:ext cx="15240000" cy="9525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Release Management</a:t>
            </a:r>
            <a:endParaRPr lang="en-US" dirty="0"/>
          </a:p>
        </p:txBody>
      </p:sp>
      <p:sp>
        <p:nvSpPr>
          <p:cNvPr id="1126" name="Slide Number">
            <a:extLst>
              <a:ext uri="{FF2B5EF4-FFF2-40B4-BE49-F238E27FC236}">
                <a16:creationId xmlns:a16="http://schemas.microsoft.com/office/drawing/2014/main" id="{9F4D49ED-F57F-3A1F-AD83-174728D665A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6" name="TextBox 39">
            <a:extLst>
              <a:ext uri="{FF2B5EF4-FFF2-40B4-BE49-F238E27FC236}">
                <a16:creationId xmlns:a16="http://schemas.microsoft.com/office/drawing/2014/main" id="{FB3BDBC2-3A0C-5A6E-AB81-347C5960E449}"/>
              </a:ext>
            </a:extLst>
          </p:cNvPr>
          <p:cNvSpPr txBox="1"/>
          <p:nvPr/>
        </p:nvSpPr>
        <p:spPr>
          <a:xfrm>
            <a:off x="812976" y="6131206"/>
            <a:ext cx="12553229" cy="24379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50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Copperplate"/>
              </a:rPr>
              <a:t>Validation:</a:t>
            </a:r>
            <a:endParaRPr lang="en-IN" sz="5000" dirty="0">
              <a:solidFill>
                <a:schemeClr val="accent1">
                  <a:lumMod val="60000"/>
                  <a:lumOff val="40000"/>
                </a:schemeClr>
              </a:solidFill>
              <a:latin typeface="Copperplate"/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IN" sz="3600" b="1" dirty="0">
                <a:solidFill>
                  <a:schemeClr val="accent3"/>
                </a:solidFill>
                <a:latin typeface="Gill Sans"/>
              </a:rPr>
              <a:t>24-hour window to validate</a:t>
            </a:r>
            <a:endParaRPr lang="en-US" sz="3600">
              <a:solidFill>
                <a:schemeClr val="accent3"/>
              </a:solidFill>
            </a:endParaRPr>
          </a:p>
          <a:p>
            <a:pPr marL="571500" indent="-571500" rtl="0">
              <a:lnSpc>
                <a:spcPct val="150000"/>
              </a:lnSpc>
              <a:buFont typeface="Arial"/>
              <a:buChar char="•"/>
            </a:pPr>
            <a:r>
              <a:rPr lang="en-IN" sz="3600" b="1" dirty="0">
                <a:solidFill>
                  <a:schemeClr val="accent3"/>
                </a:solidFill>
                <a:latin typeface="Gill Sans"/>
              </a:rPr>
              <a:t>Check impact on existing tests</a:t>
            </a: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3091DA34-1834-B0AA-21AE-79BBD85034A0}"/>
              </a:ext>
            </a:extLst>
          </p:cNvPr>
          <p:cNvSpPr txBox="1"/>
          <p:nvPr/>
        </p:nvSpPr>
        <p:spPr>
          <a:xfrm>
            <a:off x="799073" y="9319756"/>
            <a:ext cx="10586286" cy="24379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50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Copperplate"/>
              </a:rPr>
              <a:t>Post-validation </a:t>
            </a:r>
            <a:endParaRPr lang="en-IN" sz="5000" dirty="0">
              <a:solidFill>
                <a:schemeClr val="accent1">
                  <a:lumMod val="60000"/>
                  <a:lumOff val="40000"/>
                </a:schemeClr>
              </a:solidFill>
              <a:latin typeface="Copperplate"/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IN" sz="3600" b="1" dirty="0">
                <a:solidFill>
                  <a:schemeClr val="accent3"/>
                </a:solidFill>
                <a:latin typeface="Gill Sans"/>
              </a:rPr>
              <a:t>Share results in channel</a:t>
            </a:r>
            <a:endParaRPr lang="en-US" sz="3600" b="1" dirty="0">
              <a:solidFill>
                <a:schemeClr val="accent3"/>
              </a:solidFill>
            </a:endParaRPr>
          </a:p>
          <a:p>
            <a:pPr marL="571500" indent="-571500" rtl="0">
              <a:lnSpc>
                <a:spcPct val="150000"/>
              </a:lnSpc>
              <a:buFont typeface="Arial"/>
              <a:buChar char="•"/>
            </a:pPr>
            <a:r>
              <a:rPr lang="en-IN" sz="3600" b="1" dirty="0">
                <a:solidFill>
                  <a:schemeClr val="accent3"/>
                </a:solidFill>
                <a:latin typeface="Gill Sans"/>
              </a:rPr>
              <a:t>Sign-off for release</a:t>
            </a:r>
          </a:p>
        </p:txBody>
      </p:sp>
      <p:sp>
        <p:nvSpPr>
          <p:cNvPr id="12" name="TextBox 39">
            <a:extLst>
              <a:ext uri="{FF2B5EF4-FFF2-40B4-BE49-F238E27FC236}">
                <a16:creationId xmlns:a16="http://schemas.microsoft.com/office/drawing/2014/main" id="{4BEC4155-BA2E-D098-26E2-3452AB7661CE}"/>
              </a:ext>
            </a:extLst>
          </p:cNvPr>
          <p:cNvSpPr txBox="1"/>
          <p:nvPr/>
        </p:nvSpPr>
        <p:spPr>
          <a:xfrm>
            <a:off x="814165" y="2940042"/>
            <a:ext cx="20511895" cy="24379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5000" b="1" dirty="0">
                <a:solidFill>
                  <a:schemeClr val="accent1">
                    <a:lumMod val="60000"/>
                    <a:lumOff val="40000"/>
                  </a:schemeClr>
                </a:solidFill>
                <a:highlight>
                  <a:srgbClr val="000080"/>
                </a:highlight>
                <a:latin typeface="Copperplate"/>
              </a:rPr>
              <a:t>RELEASE SCHEDULE:</a:t>
            </a:r>
            <a:endParaRPr lang="en-IN" sz="5000" dirty="0">
              <a:solidFill>
                <a:schemeClr val="accent1">
                  <a:lumMod val="60000"/>
                  <a:lumOff val="40000"/>
                </a:schemeClr>
              </a:solidFill>
              <a:latin typeface="Copperplate"/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IN" sz="3600" b="1" dirty="0">
                <a:solidFill>
                  <a:schemeClr val="accent3"/>
                </a:solidFill>
                <a:latin typeface="Gill Sans"/>
                <a:ea typeface="+mn-lt"/>
                <a:cs typeface="+mn-lt"/>
              </a:rPr>
              <a:t>Releases are every Thursday and Monday. </a:t>
            </a:r>
            <a:endParaRPr lang="en-US" sz="3600" dirty="0">
              <a:solidFill>
                <a:schemeClr val="accent3"/>
              </a:solidFill>
              <a:latin typeface="Avenir Heavy"/>
              <a:ea typeface="+mn-lt"/>
              <a:cs typeface="+mn-lt"/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IN" sz="3600" b="1" dirty="0">
                <a:solidFill>
                  <a:schemeClr val="accent3"/>
                </a:solidFill>
                <a:latin typeface="Gill Sans"/>
                <a:ea typeface="+mn-lt"/>
                <a:cs typeface="+mn-lt"/>
              </a:rPr>
              <a:t>The code is cut on Wednesday and Friday around 3:00 pm ET.</a:t>
            </a:r>
            <a:endParaRPr lang="en-US" sz="3600" dirty="0">
              <a:solidFill>
                <a:schemeClr val="accent3"/>
              </a:solidFill>
              <a:latin typeface="Avenir Heav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AF606-5308-CF8F-8DEF-D46AEDDC1C27}"/>
              </a:ext>
            </a:extLst>
          </p:cNvPr>
          <p:cNvSpPr txBox="1"/>
          <p:nvPr/>
        </p:nvSpPr>
        <p:spPr>
          <a:xfrm>
            <a:off x="25751117" y="5177117"/>
            <a:ext cx="2743200" cy="3657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spc="0" normalizeH="0" baseline="0">
              <a:ln>
                <a:noFill/>
              </a:ln>
              <a:solidFill>
                <a:srgbClr val="64788C"/>
              </a:solidFill>
              <a:effectLst/>
              <a:uFillTx/>
              <a:latin typeface="Avenir Book"/>
              <a:ea typeface="Avenir Book"/>
              <a:cs typeface="Avenir Book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6973286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18FE5-EF57-AA36-51BE-7B2ED73C4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Agenda">
            <a:extLst>
              <a:ext uri="{FF2B5EF4-FFF2-40B4-BE49-F238E27FC236}">
                <a16:creationId xmlns:a16="http://schemas.microsoft.com/office/drawing/2014/main" id="{97946D98-6254-29D3-13FF-F4E1023AE9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2800" y="1353510"/>
            <a:ext cx="15240000" cy="9525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r>
              <a:rPr lang="en-GB" dirty="0">
                <a:latin typeface="Arial"/>
                <a:cs typeface="Arial"/>
              </a:rPr>
              <a:t>Resource</a:t>
            </a:r>
            <a:endParaRPr dirty="0"/>
          </a:p>
        </p:txBody>
      </p:sp>
      <p:sp>
        <p:nvSpPr>
          <p:cNvPr id="1126" name="Slide Number">
            <a:extLst>
              <a:ext uri="{FF2B5EF4-FFF2-40B4-BE49-F238E27FC236}">
                <a16:creationId xmlns:a16="http://schemas.microsoft.com/office/drawing/2014/main" id="{90DA58C3-9D24-3848-6D50-1146A9ED944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DB030-1C88-B0DA-3DB3-C69D89E96A4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24490" y="2735168"/>
            <a:ext cx="23322455" cy="8764174"/>
          </a:xfrm>
        </p:spPr>
        <p:txBody>
          <a:bodyPr lIns="0" tIns="0" rIns="0" bIns="0" anchor="t">
            <a:normAutofit/>
          </a:bodyPr>
          <a:lstStyle/>
          <a:p>
            <a:pPr marL="494665" indent="-494665"/>
            <a:r>
              <a:rPr lang="en-GB" sz="3600" b="1" dirty="0">
                <a:solidFill>
                  <a:schemeClr val="accent3"/>
                </a:solidFill>
                <a:latin typeface="Arial"/>
                <a:cs typeface="Arial"/>
              </a:rPr>
              <a:t>On-call:</a:t>
            </a:r>
            <a:r>
              <a:rPr lang="en-GB" sz="3600" dirty="0">
                <a:latin typeface="Arial"/>
                <a:cs typeface="Arial"/>
              </a:rPr>
              <a:t> </a:t>
            </a:r>
            <a:r>
              <a:rPr lang="en-GB" sz="3600" dirty="0">
                <a:latin typeface="Arial"/>
                <a:cs typeface="Arial"/>
                <a:hlinkClick r:id="rId2"/>
              </a:rPr>
              <a:t>https://confluence.disney.com/spaces/QAspace/pages/1421615958/On-call+Automation+Process+D+S</a:t>
            </a:r>
          </a:p>
          <a:p>
            <a:pPr marL="494665" indent="-494665">
              <a:buClr>
                <a:srgbClr val="448EB3"/>
              </a:buClr>
            </a:pPr>
            <a:r>
              <a:rPr lang="en-GB" sz="3600" b="1" dirty="0">
                <a:solidFill>
                  <a:srgbClr val="02081D"/>
                </a:solidFill>
                <a:latin typeface="Arial"/>
                <a:cs typeface="Arial"/>
              </a:rPr>
              <a:t>Stage-web URL:</a:t>
            </a:r>
            <a:r>
              <a:rPr lang="en-GB" sz="3600" dirty="0">
                <a:latin typeface="Arial"/>
                <a:cs typeface="Arial"/>
              </a:rPr>
              <a:t> </a:t>
            </a:r>
            <a:r>
              <a:rPr lang="en-GB" sz="3600" dirty="0">
                <a:latin typeface="Arial"/>
                <a:cs typeface="Arial"/>
                <a:hlinkClick r:id="rId3"/>
              </a:rPr>
              <a:t>https://stage-web.disneyplus.com/</a:t>
            </a:r>
          </a:p>
          <a:p>
            <a:pPr marL="494665" indent="-494665">
              <a:buClr>
                <a:srgbClr val="448EB3"/>
              </a:buClr>
            </a:pPr>
            <a:r>
              <a:rPr lang="en-GB" sz="3600" b="1" dirty="0">
                <a:solidFill>
                  <a:srgbClr val="02081D"/>
                </a:solidFill>
                <a:latin typeface="Arial"/>
                <a:cs typeface="Arial"/>
              </a:rPr>
              <a:t>Jira Board: </a:t>
            </a:r>
            <a:r>
              <a:rPr lang="en-GB" sz="3600" dirty="0">
                <a:solidFill>
                  <a:srgbClr val="02081D"/>
                </a:solidFill>
                <a:latin typeface="Arial"/>
                <a:cs typeface="Arial"/>
                <a:hlinkClick r:id="rId4"/>
              </a:rPr>
              <a:t>https://jira.disney.com/secure/RapidBoard.jspa?rapidView=12313&amp;view=detail#</a:t>
            </a:r>
            <a:endParaRPr lang="en-GB" sz="3600" dirty="0">
              <a:solidFill>
                <a:srgbClr val="02081D"/>
              </a:solidFill>
              <a:latin typeface="Arial"/>
              <a:cs typeface="Arial"/>
            </a:endParaRPr>
          </a:p>
          <a:p>
            <a:pPr marL="494665" indent="-494665">
              <a:buClr>
                <a:srgbClr val="448EB3"/>
              </a:buClr>
            </a:pPr>
            <a:r>
              <a:rPr lang="en-GB" sz="3600" b="1" dirty="0">
                <a:solidFill>
                  <a:srgbClr val="02081D"/>
                </a:solidFill>
                <a:latin typeface="Arial"/>
                <a:cs typeface="Arial"/>
              </a:rPr>
              <a:t>Jenkins: </a:t>
            </a:r>
            <a:r>
              <a:rPr lang="en-GB" sz="3600" dirty="0">
                <a:solidFill>
                  <a:srgbClr val="02081D"/>
                </a:solidFill>
                <a:latin typeface="Arial"/>
                <a:cs typeface="Arial"/>
                <a:hlinkClick r:id="rId5"/>
              </a:rPr>
              <a:t>https://automation.qateam.bamgrid.com/jenkins/job/web-automation</a:t>
            </a:r>
            <a:endParaRPr lang="en-GB" sz="3600" dirty="0">
              <a:solidFill>
                <a:srgbClr val="0208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797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905DB-63BE-457E-9E31-5E3429894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resentation Template">
            <a:extLst>
              <a:ext uri="{FF2B5EF4-FFF2-40B4-BE49-F238E27FC236}">
                <a16:creationId xmlns:a16="http://schemas.microsoft.com/office/drawing/2014/main" id="{0935071E-7821-EBD1-0E5E-F56AF2402C3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sz="9600" dirty="0"/>
              <a:t>Thank You</a:t>
            </a:r>
            <a:endParaRPr sz="9000" b="0" dirty="0"/>
          </a:p>
        </p:txBody>
      </p:sp>
      <p:sp>
        <p:nvSpPr>
          <p:cNvPr id="4" name="Dark Version…">
            <a:extLst>
              <a:ext uri="{FF2B5EF4-FFF2-40B4-BE49-F238E27FC236}">
                <a16:creationId xmlns:a16="http://schemas.microsoft.com/office/drawing/2014/main" id="{4E5B64FD-51D8-96C4-1285-FD7B0563CEBE}"/>
              </a:ext>
            </a:extLst>
          </p:cNvPr>
          <p:cNvSpPr txBox="1">
            <a:spLocks/>
          </p:cNvSpPr>
          <p:nvPr/>
        </p:nvSpPr>
        <p:spPr>
          <a:xfrm>
            <a:off x="635000" y="8523652"/>
            <a:ext cx="23114000" cy="1961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 b="0" i="0" u="none" strike="noStrike" cap="none" spc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Book"/>
              </a:defRPr>
            </a:lvl1pPr>
            <a:lvl2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 b="0" i="0" u="none" strike="noStrike" cap="none" spc="0" baseline="0">
                <a:solidFill>
                  <a:schemeClr val="accent6">
                    <a:hueOff val="4268811"/>
                    <a:satOff val="25480"/>
                    <a:lumOff val="46072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Book"/>
              </a:defRPr>
            </a:lvl2pPr>
            <a:lvl3pPr marL="457200" marR="0" indent="-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800" b="0" i="0" u="none" strike="noStrike" cap="none" spc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Book"/>
              </a:defRPr>
            </a:lvl3pPr>
            <a:lvl4pPr marL="457200" marR="0" indent="-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4800" b="0" i="0" u="none" strike="noStrike" cap="none" spc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Book"/>
              </a:defRPr>
            </a:lvl4pPr>
            <a:lvl5pPr marL="0" marR="0" indent="1828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 b="0" i="0" u="none" strike="noStrike" cap="none" spc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 Book"/>
              </a:defRPr>
            </a:lvl5pPr>
            <a:lvl6pPr marL="0" marR="0" indent="2286000" algn="l" defTabSz="2438338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72ED"/>
              </a:buClr>
              <a:buSzTx/>
              <a:buFontTx/>
              <a:buNone/>
              <a:tabLst/>
              <a:defRPr sz="2800" b="0" i="0" u="none" strike="noStrike" cap="none" spc="0" baseline="0">
                <a:solidFill>
                  <a:srgbClr val="3C4B58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0" marR="0" indent="2743200" algn="l" defTabSz="2438338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72ED"/>
              </a:buClr>
              <a:buSzTx/>
              <a:buFontTx/>
              <a:buNone/>
              <a:tabLst/>
              <a:defRPr sz="2800" b="0" i="0" u="none" strike="noStrike" cap="none" spc="0" baseline="0">
                <a:solidFill>
                  <a:srgbClr val="3C4B58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0" marR="0" indent="3200400" algn="l" defTabSz="2438338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72ED"/>
              </a:buClr>
              <a:buSzTx/>
              <a:buFontTx/>
              <a:buNone/>
              <a:tabLst/>
              <a:defRPr sz="2800" b="0" i="0" u="none" strike="noStrike" cap="none" spc="0" baseline="0">
                <a:solidFill>
                  <a:srgbClr val="3C4B58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0" marR="0" indent="3657600" algn="l" defTabSz="2438338" rtl="0" latinLnBrk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72ED"/>
              </a:buClr>
              <a:buSzTx/>
              <a:buFontTx/>
              <a:buNone/>
              <a:tabLst/>
              <a:defRPr sz="2800" b="0" i="0" u="none" strike="noStrike" cap="none" spc="0" baseline="0">
                <a:solidFill>
                  <a:srgbClr val="3C4B58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69276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Custom 7">
      <a:dk1>
        <a:srgbClr val="FFFFFF"/>
      </a:dk1>
      <a:lt1>
        <a:srgbClr val="576377"/>
      </a:lt1>
      <a:dk2>
        <a:srgbClr val="1990B7"/>
      </a:dk2>
      <a:lt2>
        <a:srgbClr val="1E1C5D"/>
      </a:lt2>
      <a:accent1>
        <a:srgbClr val="F0F1F3"/>
      </a:accent1>
      <a:accent2>
        <a:srgbClr val="C8D3DD"/>
      </a:accent2>
      <a:accent3>
        <a:srgbClr val="000000"/>
      </a:accent3>
      <a:accent4>
        <a:srgbClr val="373F4F"/>
      </a:accent4>
      <a:accent5>
        <a:srgbClr val="C0E2BF"/>
      </a:accent5>
      <a:accent6>
        <a:srgbClr val="FFC000"/>
      </a:accent6>
      <a:hlink>
        <a:srgbClr val="002CD1"/>
      </a:hlink>
      <a:folHlink>
        <a:srgbClr val="9328B2"/>
      </a:folHlink>
    </a:clrScheme>
    <a:fontScheme name="21_BasicWhite">
      <a:majorFont>
        <a:latin typeface="Avenir Heavy"/>
        <a:ea typeface="Avenir Heavy"/>
        <a:cs typeface="Avenir Heavy"/>
      </a:majorFont>
      <a:minorFont>
        <a:latin typeface="Avenir Heavy"/>
        <a:ea typeface="Avenir Heavy"/>
        <a:cs typeface="Avenir Heavy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3">
                <a:hueOff val="-1136391"/>
                <a:satOff val="60723"/>
                <a:lumOff val="-18039"/>
              </a:schemeClr>
            </a:gs>
            <a:gs pos="100000">
              <a:schemeClr val="accent2">
                <a:hueOff val="1996485"/>
                <a:satOff val="30123"/>
                <a:lumOff val="-58823"/>
              </a:schemeClr>
            </a:gs>
          </a:gsLst>
          <a:lin ang="5400000" scaled="0"/>
        </a:gra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28600" tIns="228600" rIns="228600" bIns="228600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chemeClr val="accent6">
                <a:hueOff val="4268811"/>
                <a:satOff val="25480"/>
                <a:lumOff val="46072"/>
              </a:schemeClr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E9EEF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64788C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4D0069"/>
      </a:dk2>
      <a:lt2>
        <a:srgbClr val="002CD1"/>
      </a:lt2>
      <a:accent1>
        <a:srgbClr val="F0F1F3"/>
      </a:accent1>
      <a:accent2>
        <a:srgbClr val="C8D3DD"/>
      </a:accent2>
      <a:accent3>
        <a:srgbClr val="8694A6"/>
      </a:accent3>
      <a:accent4>
        <a:srgbClr val="576377"/>
      </a:accent4>
      <a:accent5>
        <a:srgbClr val="373F4F"/>
      </a:accent5>
      <a:accent6>
        <a:srgbClr val="E19132"/>
      </a:accent6>
      <a:hlink>
        <a:srgbClr val="0000FF"/>
      </a:hlink>
      <a:folHlink>
        <a:srgbClr val="FF00FF"/>
      </a:folHlink>
    </a:clrScheme>
    <a:fontScheme name="21_BasicWhite">
      <a:majorFont>
        <a:latin typeface="Avenir Heavy"/>
        <a:ea typeface="Avenir Heavy"/>
        <a:cs typeface="Avenir Heavy"/>
      </a:majorFont>
      <a:minorFont>
        <a:latin typeface="Avenir Heavy"/>
        <a:ea typeface="Avenir Heavy"/>
        <a:cs typeface="Avenir Heavy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3">
                <a:hueOff val="-1136391"/>
                <a:satOff val="60723"/>
                <a:lumOff val="-18039"/>
              </a:schemeClr>
            </a:gs>
            <a:gs pos="100000">
              <a:schemeClr val="accent2">
                <a:hueOff val="1996485"/>
                <a:satOff val="30123"/>
                <a:lumOff val="-58823"/>
              </a:schemeClr>
            </a:gs>
          </a:gsLst>
          <a:lin ang="5400000" scaled="0"/>
        </a:gra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228600" tIns="228600" rIns="228600" bIns="228600" numCol="1" spcCol="38100" rtlCol="0" anchor="t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chemeClr val="accent6">
                <a:hueOff val="4268811"/>
                <a:satOff val="25480"/>
                <a:lumOff val="46072"/>
              </a:schemeClr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E9EEF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64788C"/>
            </a:solidFill>
            <a:effectLst/>
            <a:uFillTx/>
            <a:latin typeface="Avenir Book"/>
            <a:ea typeface="Avenir Book"/>
            <a:cs typeface="Avenir Book"/>
            <a:sym typeface="Avenir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397</Words>
  <Application>Microsoft Macintosh PowerPoint</Application>
  <PresentationFormat>Custom</PresentationFormat>
  <Paragraphs>144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Avenir Book</vt:lpstr>
      <vt:lpstr>Avenir Heavy</vt:lpstr>
      <vt:lpstr>Baskerville Old Face</vt:lpstr>
      <vt:lpstr>Copperplate</vt:lpstr>
      <vt:lpstr>Gill Sans</vt:lpstr>
      <vt:lpstr>Helvetica</vt:lpstr>
      <vt:lpstr>Times</vt:lpstr>
      <vt:lpstr>21_BasicWhite</vt:lpstr>
      <vt:lpstr>Automation Status – Disney+ WEB</vt:lpstr>
      <vt:lpstr>Agenda</vt:lpstr>
      <vt:lpstr>Introduction to App-Ex</vt:lpstr>
      <vt:lpstr>PowerPoint Presentation</vt:lpstr>
      <vt:lpstr>D+ Web Automation Coverage</vt:lpstr>
      <vt:lpstr>PowerPoint Presentation</vt:lpstr>
      <vt:lpstr>Release Management</vt:lpstr>
      <vt:lpstr>Resource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Ojas Chopade</cp:lastModifiedBy>
  <cp:revision>277</cp:revision>
  <dcterms:modified xsi:type="dcterms:W3CDTF">2025-09-08T08:57:27Z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62e0584-010f-4004-8a6a-d5c118c8b4bd_Enabled">
    <vt:lpwstr>true</vt:lpwstr>
  </property>
  <property fmtid="{D5CDD505-2E9C-101B-9397-08002B2CF9AE}" pid="3" name="MSIP_Label_c62e0584-010f-4004-8a6a-d5c118c8b4bd_SetDate">
    <vt:lpwstr>2024-09-11T19:55:53Z</vt:lpwstr>
  </property>
  <property fmtid="{D5CDD505-2E9C-101B-9397-08002B2CF9AE}" pid="4" name="MSIP_Label_c62e0584-010f-4004-8a6a-d5c118c8b4bd_Method">
    <vt:lpwstr>Standard</vt:lpwstr>
  </property>
  <property fmtid="{D5CDD505-2E9C-101B-9397-08002B2CF9AE}" pid="5" name="MSIP_Label_c62e0584-010f-4004-8a6a-d5c118c8b4bd_Name">
    <vt:lpwstr>Internal</vt:lpwstr>
  </property>
  <property fmtid="{D5CDD505-2E9C-101B-9397-08002B2CF9AE}" pid="6" name="MSIP_Label_c62e0584-010f-4004-8a6a-d5c118c8b4bd_SiteId">
    <vt:lpwstr>56b731a8-a2ac-4c32-bf6b-616810e913c6</vt:lpwstr>
  </property>
  <property fmtid="{D5CDD505-2E9C-101B-9397-08002B2CF9AE}" pid="7" name="MSIP_Label_c62e0584-010f-4004-8a6a-d5c118c8b4bd_ActionId">
    <vt:lpwstr>3792730b-a1dd-408d-bbe6-e7c91de8c468</vt:lpwstr>
  </property>
  <property fmtid="{D5CDD505-2E9C-101B-9397-08002B2CF9AE}" pid="8" name="MSIP_Label_c62e0584-010f-4004-8a6a-d5c118c8b4bd_ContentBits">
    <vt:lpwstr>0</vt:lpwstr>
  </property>
</Properties>
</file>